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9" r:id="rId5"/>
    <p:sldId id="257" r:id="rId6"/>
    <p:sldId id="260" r:id="rId7"/>
  </p:sldIdLst>
  <p:sldSz cx="6858000" cy="9906000" type="A4"/>
  <p:notesSz cx="7556500" cy="10699750"/>
  <p:defaultTextStyle>
    <a:defPPr>
      <a:defRPr kern="0"/>
    </a:defPPr>
  </p:defaultTextStyle>
  <p:extLst>
    <p:ext uri="{EFAFB233-063F-42B5-8137-9DF3F51BA10A}">
      <p15:sldGuideLst xmlns:p15="http://schemas.microsoft.com/office/powerpoint/2012/main">
        <p15:guide id="1" orient="horz" pos="2666" userDrawn="1">
          <p15:clr>
            <a:srgbClr val="A4A3A4"/>
          </p15:clr>
        </p15:guide>
        <p15:guide id="2" pos="1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041"/>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EE81A-D09D-43B3-8258-82382FF8DAFE}" v="148" dt="2024-09-25T11:04:03.8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666"/>
        <p:guide pos="19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y Wilson" userId="S::mercy.wilson@peterboroughlimited.co.uk::24e24889-1b7f-4318-a6b4-31906c84a2cf" providerId="AD" clId="Web-{9FFEE81A-D09D-43B3-8258-82382FF8DAFE}"/>
    <pc:docChg chg="modSld">
      <pc:chgData name="Mercy Wilson" userId="S::mercy.wilson@peterboroughlimited.co.uk::24e24889-1b7f-4318-a6b4-31906c84a2cf" providerId="AD" clId="Web-{9FFEE81A-D09D-43B3-8258-82382FF8DAFE}" dt="2024-09-25T11:03:59.152" v="66" actId="20577"/>
      <pc:docMkLst>
        <pc:docMk/>
      </pc:docMkLst>
      <pc:sldChg chg="modSp">
        <pc:chgData name="Mercy Wilson" userId="S::mercy.wilson@peterboroughlimited.co.uk::24e24889-1b7f-4318-a6b4-31906c84a2cf" providerId="AD" clId="Web-{9FFEE81A-D09D-43B3-8258-82382FF8DAFE}" dt="2024-09-25T11:02:40.415" v="10" actId="20577"/>
        <pc:sldMkLst>
          <pc:docMk/>
          <pc:sldMk cId="1729006136" sldId="259"/>
        </pc:sldMkLst>
        <pc:spChg chg="mod">
          <ac:chgData name="Mercy Wilson" userId="S::mercy.wilson@peterboroughlimited.co.uk::24e24889-1b7f-4318-a6b4-31906c84a2cf" providerId="AD" clId="Web-{9FFEE81A-D09D-43B3-8258-82382FF8DAFE}" dt="2024-09-25T11:02:40.415" v="10" actId="20577"/>
          <ac:spMkLst>
            <pc:docMk/>
            <pc:sldMk cId="1729006136" sldId="259"/>
            <ac:spMk id="3" creationId="{6A915939-F355-A837-870E-D1C89BE059F8}"/>
          </ac:spMkLst>
        </pc:spChg>
      </pc:sldChg>
      <pc:sldChg chg="modSp">
        <pc:chgData name="Mercy Wilson" userId="S::mercy.wilson@peterboroughlimited.co.uk::24e24889-1b7f-4318-a6b4-31906c84a2cf" providerId="AD" clId="Web-{9FFEE81A-D09D-43B3-8258-82382FF8DAFE}" dt="2024-09-25T11:03:59.152" v="66" actId="20577"/>
        <pc:sldMkLst>
          <pc:docMk/>
          <pc:sldMk cId="1801983024" sldId="260"/>
        </pc:sldMkLst>
        <pc:spChg chg="mod">
          <ac:chgData name="Mercy Wilson" userId="S::mercy.wilson@peterboroughlimited.co.uk::24e24889-1b7f-4318-a6b4-31906c84a2cf" providerId="AD" clId="Web-{9FFEE81A-D09D-43B3-8258-82382FF8DAFE}" dt="2024-09-25T11:03:59.152" v="66" actId="20577"/>
          <ac:spMkLst>
            <pc:docMk/>
            <pc:sldMk cId="1801983024" sldId="260"/>
            <ac:spMk id="6" creationId="{259FB246-9B84-84BA-96AE-A06EE488EFA0}"/>
          </ac:spMkLst>
        </pc:spChg>
        <pc:picChg chg="mod">
          <ac:chgData name="Mercy Wilson" userId="S::mercy.wilson@peterboroughlimited.co.uk::24e24889-1b7f-4318-a6b4-31906c84a2cf" providerId="AD" clId="Web-{9FFEE81A-D09D-43B3-8258-82382FF8DAFE}" dt="2024-09-25T11:03:41.245" v="59" actId="14100"/>
          <ac:picMkLst>
            <pc:docMk/>
            <pc:sldMk cId="1801983024" sldId="260"/>
            <ac:picMk id="4" creationId="{EE46C212-D41C-9B3D-83F0-452860DC9EFA}"/>
          </ac:picMkLst>
        </pc:picChg>
      </pc:sldChg>
    </pc:docChg>
  </pc:docChgLst>
  <pc:docChgLst>
    <pc:chgData clId="Web-{86527678-BC69-41E4-9C6E-06FF042027E2}"/>
    <pc:docChg chg="sldOrd">
      <pc:chgData name="" userId="" providerId="" clId="Web-{86527678-BC69-41E4-9C6E-06FF042027E2}" dt="2024-09-03T10:02:34.827" v="0"/>
      <pc:docMkLst>
        <pc:docMk/>
      </pc:docMkLst>
      <pc:sldChg chg="ord">
        <pc:chgData name="" userId="" providerId="" clId="Web-{86527678-BC69-41E4-9C6E-06FF042027E2}" dt="2024-09-03T10:02:34.827" v="0"/>
        <pc:sldMkLst>
          <pc:docMk/>
          <pc:sldMk cId="0" sldId="257"/>
        </pc:sldMkLst>
      </pc:sldChg>
    </pc:docChg>
  </pc:docChgLst>
  <pc:docChgLst>
    <pc:chgData name="Mercy Wilson" userId="S::mercy.wilson@peterboroughlimited.co.uk::24e24889-1b7f-4318-a6b4-31906c84a2cf" providerId="AD" clId="Web-{86527678-BC69-41E4-9C6E-06FF042027E2}"/>
    <pc:docChg chg="mod addSld delSld modSld modMainMaster setSldSz">
      <pc:chgData name="Mercy Wilson" userId="S::mercy.wilson@peterboroughlimited.co.uk::24e24889-1b7f-4318-a6b4-31906c84a2cf" providerId="AD" clId="Web-{86527678-BC69-41E4-9C6E-06FF042027E2}" dt="2024-09-03T10:52:34.682" v="804" actId="1076"/>
      <pc:docMkLst>
        <pc:docMk/>
      </pc:docMkLst>
      <pc:sldChg chg="modSp del">
        <pc:chgData name="Mercy Wilson" userId="S::mercy.wilson@peterboroughlimited.co.uk::24e24889-1b7f-4318-a6b4-31906c84a2cf" providerId="AD" clId="Web-{86527678-BC69-41E4-9C6E-06FF042027E2}" dt="2024-09-03T10:11:50.198" v="235"/>
        <pc:sldMkLst>
          <pc:docMk/>
          <pc:sldMk cId="0" sldId="256"/>
        </pc:sldMkLst>
        <pc:spChg chg="mod">
          <ac:chgData name="Mercy Wilson" userId="S::mercy.wilson@peterboroughlimited.co.uk::24e24889-1b7f-4318-a6b4-31906c84a2cf" providerId="AD" clId="Web-{86527678-BC69-41E4-9C6E-06FF042027E2}" dt="2024-09-03T10:03:45.645" v="2"/>
          <ac:spMkLst>
            <pc:docMk/>
            <pc:sldMk cId="0" sldId="256"/>
            <ac:spMk id="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1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2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3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3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3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3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3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3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3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6"/>
            <ac:spMk id="37" creationId="{00000000-0000-0000-0000-000000000000}"/>
          </ac:spMkLst>
        </pc:spChg>
        <pc:grpChg chg="mod">
          <ac:chgData name="Mercy Wilson" userId="S::mercy.wilson@peterboroughlimited.co.uk::24e24889-1b7f-4318-a6b4-31906c84a2cf" providerId="AD" clId="Web-{86527678-BC69-41E4-9C6E-06FF042027E2}" dt="2024-09-03T10:03:45.645" v="2"/>
          <ac:grpSpMkLst>
            <pc:docMk/>
            <pc:sldMk cId="0" sldId="256"/>
            <ac:grpSpMk id="6" creationId="{00000000-0000-0000-0000-000000000000}"/>
          </ac:grpSpMkLst>
        </pc:grpChg>
        <pc:picChg chg="mod">
          <ac:chgData name="Mercy Wilson" userId="S::mercy.wilson@peterboroughlimited.co.uk::24e24889-1b7f-4318-a6b4-31906c84a2cf" providerId="AD" clId="Web-{86527678-BC69-41E4-9C6E-06FF042027E2}" dt="2024-09-03T10:03:45.645" v="2"/>
          <ac:picMkLst>
            <pc:docMk/>
            <pc:sldMk cId="0" sldId="256"/>
            <ac:picMk id="2" creationId="{00000000-0000-0000-0000-000000000000}"/>
          </ac:picMkLst>
        </pc:picChg>
        <pc:picChg chg="mod">
          <ac:chgData name="Mercy Wilson" userId="S::mercy.wilson@peterboroughlimited.co.uk::24e24889-1b7f-4318-a6b4-31906c84a2cf" providerId="AD" clId="Web-{86527678-BC69-41E4-9C6E-06FF042027E2}" dt="2024-09-03T10:03:45.645" v="2"/>
          <ac:picMkLst>
            <pc:docMk/>
            <pc:sldMk cId="0" sldId="256"/>
            <ac:picMk id="3" creationId="{00000000-0000-0000-0000-000000000000}"/>
          </ac:picMkLst>
        </pc:picChg>
        <pc:picChg chg="mod">
          <ac:chgData name="Mercy Wilson" userId="S::mercy.wilson@peterboroughlimited.co.uk::24e24889-1b7f-4318-a6b4-31906c84a2cf" providerId="AD" clId="Web-{86527678-BC69-41E4-9C6E-06FF042027E2}" dt="2024-09-03T10:03:45.645" v="2"/>
          <ac:picMkLst>
            <pc:docMk/>
            <pc:sldMk cId="0" sldId="256"/>
            <ac:picMk id="4" creationId="{00000000-0000-0000-0000-000000000000}"/>
          </ac:picMkLst>
        </pc:picChg>
        <pc:picChg chg="mod">
          <ac:chgData name="Mercy Wilson" userId="S::mercy.wilson@peterboroughlimited.co.uk::24e24889-1b7f-4318-a6b4-31906c84a2cf" providerId="AD" clId="Web-{86527678-BC69-41E4-9C6E-06FF042027E2}" dt="2024-09-03T10:03:45.645" v="2"/>
          <ac:picMkLst>
            <pc:docMk/>
            <pc:sldMk cId="0" sldId="256"/>
            <ac:picMk id="5" creationId="{00000000-0000-0000-0000-000000000000}"/>
          </ac:picMkLst>
        </pc:picChg>
      </pc:sldChg>
      <pc:sldChg chg="addSp delSp modSp">
        <pc:chgData name="Mercy Wilson" userId="S::mercy.wilson@peterboroughlimited.co.uk::24e24889-1b7f-4318-a6b4-31906c84a2cf" providerId="AD" clId="Web-{86527678-BC69-41E4-9C6E-06FF042027E2}" dt="2024-09-03T10:38:17.976" v="730" actId="1076"/>
        <pc:sldMkLst>
          <pc:docMk/>
          <pc:sldMk cId="0" sldId="257"/>
        </pc:sldMkLst>
        <pc:spChg chg="mod">
          <ac:chgData name="Mercy Wilson" userId="S::mercy.wilson@peterboroughlimited.co.uk::24e24889-1b7f-4318-a6b4-31906c84a2cf" providerId="AD" clId="Web-{86527678-BC69-41E4-9C6E-06FF042027E2}" dt="2024-09-03T10:03:45.645" v="2"/>
          <ac:spMkLst>
            <pc:docMk/>
            <pc:sldMk cId="0" sldId="257"/>
            <ac:spMk id="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7"/>
            <ac:spMk id="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7"/>
            <ac:spMk id="9" creationId="{00000000-0000-0000-0000-000000000000}"/>
          </ac:spMkLst>
        </pc:spChg>
        <pc:spChg chg="del mod">
          <ac:chgData name="Mercy Wilson" userId="S::mercy.wilson@peterboroughlimited.co.uk::24e24889-1b7f-4318-a6b4-31906c84a2cf" providerId="AD" clId="Web-{86527678-BC69-41E4-9C6E-06FF042027E2}" dt="2024-09-03T10:10:58.647" v="226"/>
          <ac:spMkLst>
            <pc:docMk/>
            <pc:sldMk cId="0" sldId="257"/>
            <ac:spMk id="10" creationId="{00000000-0000-0000-0000-000000000000}"/>
          </ac:spMkLst>
        </pc:spChg>
        <pc:spChg chg="mod">
          <ac:chgData name="Mercy Wilson" userId="S::mercy.wilson@peterboroughlimited.co.uk::24e24889-1b7f-4318-a6b4-31906c84a2cf" providerId="AD" clId="Web-{86527678-BC69-41E4-9C6E-06FF042027E2}" dt="2024-09-03T10:13:55.410" v="349" actId="1076"/>
          <ac:spMkLst>
            <pc:docMk/>
            <pc:sldMk cId="0" sldId="257"/>
            <ac:spMk id="11" creationId="{00000000-0000-0000-0000-000000000000}"/>
          </ac:spMkLst>
        </pc:spChg>
        <pc:spChg chg="del mod">
          <ac:chgData name="Mercy Wilson" userId="S::mercy.wilson@peterboroughlimited.co.uk::24e24889-1b7f-4318-a6b4-31906c84a2cf" providerId="AD" clId="Web-{86527678-BC69-41E4-9C6E-06FF042027E2}" dt="2024-09-03T10:08:32.948" v="188"/>
          <ac:spMkLst>
            <pc:docMk/>
            <pc:sldMk cId="0" sldId="257"/>
            <ac:spMk id="12" creationId="{00000000-0000-0000-0000-000000000000}"/>
          </ac:spMkLst>
        </pc:spChg>
        <pc:spChg chg="del mod">
          <ac:chgData name="Mercy Wilson" userId="S::mercy.wilson@peterboroughlimited.co.uk::24e24889-1b7f-4318-a6b4-31906c84a2cf" providerId="AD" clId="Web-{86527678-BC69-41E4-9C6E-06FF042027E2}" dt="2024-09-03T10:10:58.647" v="225"/>
          <ac:spMkLst>
            <pc:docMk/>
            <pc:sldMk cId="0" sldId="257"/>
            <ac:spMk id="13" creationId="{00000000-0000-0000-0000-000000000000}"/>
          </ac:spMkLst>
        </pc:spChg>
        <pc:spChg chg="del">
          <ac:chgData name="Mercy Wilson" userId="S::mercy.wilson@peterboroughlimited.co.uk::24e24889-1b7f-4318-a6b4-31906c84a2cf" providerId="AD" clId="Web-{86527678-BC69-41E4-9C6E-06FF042027E2}" dt="2024-09-03T10:02:47.594" v="0"/>
          <ac:spMkLst>
            <pc:docMk/>
            <pc:sldMk cId="0" sldId="257"/>
            <ac:spMk id="14" creationId="{00000000-0000-0000-0000-000000000000}"/>
          </ac:spMkLst>
        </pc:spChg>
        <pc:spChg chg="del mod">
          <ac:chgData name="Mercy Wilson" userId="S::mercy.wilson@peterboroughlimited.co.uk::24e24889-1b7f-4318-a6b4-31906c84a2cf" providerId="AD" clId="Web-{86527678-BC69-41E4-9C6E-06FF042027E2}" dt="2024-09-03T10:10:58.647" v="224"/>
          <ac:spMkLst>
            <pc:docMk/>
            <pc:sldMk cId="0" sldId="257"/>
            <ac:spMk id="15" creationId="{00000000-0000-0000-0000-000000000000}"/>
          </ac:spMkLst>
        </pc:spChg>
        <pc:spChg chg="del mod">
          <ac:chgData name="Mercy Wilson" userId="S::mercy.wilson@peterboroughlimited.co.uk::24e24889-1b7f-4318-a6b4-31906c84a2cf" providerId="AD" clId="Web-{86527678-BC69-41E4-9C6E-06FF042027E2}" dt="2024-09-03T10:10:58.647" v="223"/>
          <ac:spMkLst>
            <pc:docMk/>
            <pc:sldMk cId="0" sldId="257"/>
            <ac:spMk id="16" creationId="{00000000-0000-0000-0000-000000000000}"/>
          </ac:spMkLst>
        </pc:spChg>
        <pc:spChg chg="del mod">
          <ac:chgData name="Mercy Wilson" userId="S::mercy.wilson@peterboroughlimited.co.uk::24e24889-1b7f-4318-a6b4-31906c84a2cf" providerId="AD" clId="Web-{86527678-BC69-41E4-9C6E-06FF042027E2}" dt="2024-09-03T10:10:58.647" v="222"/>
          <ac:spMkLst>
            <pc:docMk/>
            <pc:sldMk cId="0" sldId="257"/>
            <ac:spMk id="17" creationId="{00000000-0000-0000-0000-000000000000}"/>
          </ac:spMkLst>
        </pc:spChg>
        <pc:spChg chg="del mod">
          <ac:chgData name="Mercy Wilson" userId="S::mercy.wilson@peterboroughlimited.co.uk::24e24889-1b7f-4318-a6b4-31906c84a2cf" providerId="AD" clId="Web-{86527678-BC69-41E4-9C6E-06FF042027E2}" dt="2024-09-03T10:10:58.631" v="221"/>
          <ac:spMkLst>
            <pc:docMk/>
            <pc:sldMk cId="0" sldId="257"/>
            <ac:spMk id="18" creationId="{00000000-0000-0000-0000-000000000000}"/>
          </ac:spMkLst>
        </pc:spChg>
        <pc:spChg chg="del mod">
          <ac:chgData name="Mercy Wilson" userId="S::mercy.wilson@peterboroughlimited.co.uk::24e24889-1b7f-4318-a6b4-31906c84a2cf" providerId="AD" clId="Web-{86527678-BC69-41E4-9C6E-06FF042027E2}" dt="2024-09-03T10:10:58.631" v="220"/>
          <ac:spMkLst>
            <pc:docMk/>
            <pc:sldMk cId="0" sldId="257"/>
            <ac:spMk id="19" creationId="{00000000-0000-0000-0000-000000000000}"/>
          </ac:spMkLst>
        </pc:spChg>
        <pc:spChg chg="mod">
          <ac:chgData name="Mercy Wilson" userId="S::mercy.wilson@peterboroughlimited.co.uk::24e24889-1b7f-4318-a6b4-31906c84a2cf" providerId="AD" clId="Web-{86527678-BC69-41E4-9C6E-06FF042027E2}" dt="2024-09-03T10:13:05.344" v="310" actId="1076"/>
          <ac:spMkLst>
            <pc:docMk/>
            <pc:sldMk cId="0" sldId="257"/>
            <ac:spMk id="20" creationId="{00000000-0000-0000-0000-000000000000}"/>
          </ac:spMkLst>
        </pc:spChg>
        <pc:spChg chg="add mod">
          <ac:chgData name="Mercy Wilson" userId="S::mercy.wilson@peterboroughlimited.co.uk::24e24889-1b7f-4318-a6b4-31906c84a2cf" providerId="AD" clId="Web-{86527678-BC69-41E4-9C6E-06FF042027E2}" dt="2024-09-03T10:38:17.976" v="730" actId="1076"/>
          <ac:spMkLst>
            <pc:docMk/>
            <pc:sldMk cId="0" sldId="257"/>
            <ac:spMk id="23" creationId="{D4D32B9C-F249-9238-3F84-A60C409B2446}"/>
          </ac:spMkLst>
        </pc:spChg>
        <pc:grpChg chg="del mod">
          <ac:chgData name="Mercy Wilson" userId="S::mercy.wilson@peterboroughlimited.co.uk::24e24889-1b7f-4318-a6b4-31906c84a2cf" providerId="AD" clId="Web-{86527678-BC69-41E4-9C6E-06FF042027E2}" dt="2024-09-03T10:10:58.647" v="227"/>
          <ac:grpSpMkLst>
            <pc:docMk/>
            <pc:sldMk cId="0" sldId="257"/>
            <ac:grpSpMk id="5" creationId="{00000000-0000-0000-0000-000000000000}"/>
          </ac:grpSpMkLst>
        </pc:grpChg>
        <pc:picChg chg="del mod">
          <ac:chgData name="Mercy Wilson" userId="S::mercy.wilson@peterboroughlimited.co.uk::24e24889-1b7f-4318-a6b4-31906c84a2cf" providerId="AD" clId="Web-{86527678-BC69-41E4-9C6E-06FF042027E2}" dt="2024-09-03T10:10:56.037" v="218"/>
          <ac:picMkLst>
            <pc:docMk/>
            <pc:sldMk cId="0" sldId="257"/>
            <ac:picMk id="2" creationId="{00000000-0000-0000-0000-000000000000}"/>
          </ac:picMkLst>
        </pc:picChg>
        <pc:picChg chg="del mod">
          <ac:chgData name="Mercy Wilson" userId="S::mercy.wilson@peterboroughlimited.co.uk::24e24889-1b7f-4318-a6b4-31906c84a2cf" providerId="AD" clId="Web-{86527678-BC69-41E4-9C6E-06FF042027E2}" dt="2024-09-03T10:10:58.647" v="228"/>
          <ac:picMkLst>
            <pc:docMk/>
            <pc:sldMk cId="0" sldId="257"/>
            <ac:picMk id="3" creationId="{00000000-0000-0000-0000-000000000000}"/>
          </ac:picMkLst>
        </pc:picChg>
        <pc:picChg chg="del mod">
          <ac:chgData name="Mercy Wilson" userId="S::mercy.wilson@peterboroughlimited.co.uk::24e24889-1b7f-4318-a6b4-31906c84a2cf" providerId="AD" clId="Web-{86527678-BC69-41E4-9C6E-06FF042027E2}" dt="2024-09-03T10:10:56.881" v="219"/>
          <ac:picMkLst>
            <pc:docMk/>
            <pc:sldMk cId="0" sldId="257"/>
            <ac:picMk id="4" creationId="{00000000-0000-0000-0000-000000000000}"/>
          </ac:picMkLst>
        </pc:picChg>
        <pc:picChg chg="add mod ord modCrop">
          <ac:chgData name="Mercy Wilson" userId="S::mercy.wilson@peterboroughlimited.co.uk::24e24889-1b7f-4318-a6b4-31906c84a2cf" providerId="AD" clId="Web-{86527678-BC69-41E4-9C6E-06FF042027E2}" dt="2024-09-03T10:14:57.962" v="424" actId="1076"/>
          <ac:picMkLst>
            <pc:docMk/>
            <pc:sldMk cId="0" sldId="257"/>
            <ac:picMk id="21" creationId="{BE995EF3-7583-641B-3E2F-4C299FCE208A}"/>
          </ac:picMkLst>
        </pc:picChg>
        <pc:picChg chg="add">
          <ac:chgData name="Mercy Wilson" userId="S::mercy.wilson@peterboroughlimited.co.uk::24e24889-1b7f-4318-a6b4-31906c84a2cf" providerId="AD" clId="Web-{86527678-BC69-41E4-9C6E-06FF042027E2}" dt="2024-09-03T10:37:59.177" v="725"/>
          <ac:picMkLst>
            <pc:docMk/>
            <pc:sldMk cId="0" sldId="257"/>
            <ac:picMk id="25" creationId="{E4E6D63E-4E84-096F-8926-B21A3200393B}"/>
          </ac:picMkLst>
        </pc:picChg>
      </pc:sldChg>
      <pc:sldChg chg="modSp del">
        <pc:chgData name="Mercy Wilson" userId="S::mercy.wilson@peterboroughlimited.co.uk::24e24889-1b7f-4318-a6b4-31906c84a2cf" providerId="AD" clId="Web-{86527678-BC69-41E4-9C6E-06FF042027E2}" dt="2024-09-03T10:16:00.670" v="425"/>
        <pc:sldMkLst>
          <pc:docMk/>
          <pc:sldMk cId="0" sldId="258"/>
        </pc:sldMkLst>
        <pc:spChg chg="mod">
          <ac:chgData name="Mercy Wilson" userId="S::mercy.wilson@peterboroughlimited.co.uk::24e24889-1b7f-4318-a6b4-31906c84a2cf" providerId="AD" clId="Web-{86527678-BC69-41E4-9C6E-06FF042027E2}" dt="2024-09-03T10:03:45.645" v="2"/>
          <ac:spMkLst>
            <pc:docMk/>
            <pc:sldMk cId="0" sldId="258"/>
            <ac:spMk id="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1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2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3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4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5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60"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61" creationId="{00000000-0000-0000-0000-000000000000}"/>
          </ac:spMkLst>
        </pc:spChg>
        <pc:spChg chg="mod">
          <ac:chgData name="Mercy Wilson" userId="S::mercy.wilson@peterboroughlimited.co.uk::24e24889-1b7f-4318-a6b4-31906c84a2cf" providerId="AD" clId="Web-{86527678-BC69-41E4-9C6E-06FF042027E2}" dt="2024-09-03T10:03:45.645" v="2"/>
          <ac:spMkLst>
            <pc:docMk/>
            <pc:sldMk cId="0" sldId="258"/>
            <ac:spMk id="62" creationId="{00000000-0000-0000-0000-000000000000}"/>
          </ac:spMkLst>
        </pc:spChg>
      </pc:sldChg>
      <pc:sldChg chg="addSp delSp modSp new">
        <pc:chgData name="Mercy Wilson" userId="S::mercy.wilson@peterboroughlimited.co.uk::24e24889-1b7f-4318-a6b4-31906c84a2cf" providerId="AD" clId="Web-{86527678-BC69-41E4-9C6E-06FF042027E2}" dt="2024-09-03T10:52:18.306" v="802"/>
        <pc:sldMkLst>
          <pc:docMk/>
          <pc:sldMk cId="1729006136" sldId="259"/>
        </pc:sldMkLst>
        <pc:spChg chg="mod">
          <ac:chgData name="Mercy Wilson" userId="S::mercy.wilson@peterboroughlimited.co.uk::24e24889-1b7f-4318-a6b4-31906c84a2cf" providerId="AD" clId="Web-{86527678-BC69-41E4-9C6E-06FF042027E2}" dt="2024-09-03T10:51:55.492" v="797" actId="20577"/>
          <ac:spMkLst>
            <pc:docMk/>
            <pc:sldMk cId="1729006136" sldId="259"/>
            <ac:spMk id="2" creationId="{AEA6C820-8315-49B3-1D20-CD9DE29A76EB}"/>
          </ac:spMkLst>
        </pc:spChg>
        <pc:spChg chg="mod">
          <ac:chgData name="Mercy Wilson" userId="S::mercy.wilson@peterboroughlimited.co.uk::24e24889-1b7f-4318-a6b4-31906c84a2cf" providerId="AD" clId="Web-{86527678-BC69-41E4-9C6E-06FF042027E2}" dt="2024-09-03T10:52:06.617" v="800" actId="1076"/>
          <ac:spMkLst>
            <pc:docMk/>
            <pc:sldMk cId="1729006136" sldId="259"/>
            <ac:spMk id="3" creationId="{6A915939-F355-A837-870E-D1C89BE059F8}"/>
          </ac:spMkLst>
        </pc:spChg>
        <pc:spChg chg="add del mod ord">
          <ac:chgData name="Mercy Wilson" userId="S::mercy.wilson@peterboroughlimited.co.uk::24e24889-1b7f-4318-a6b4-31906c84a2cf" providerId="AD" clId="Web-{86527678-BC69-41E4-9C6E-06FF042027E2}" dt="2024-09-03T10:52:18.306" v="802"/>
          <ac:spMkLst>
            <pc:docMk/>
            <pc:sldMk cId="1729006136" sldId="259"/>
            <ac:spMk id="6" creationId="{7564E95E-C86F-F039-9672-908F1A73925D}"/>
          </ac:spMkLst>
        </pc:spChg>
        <pc:picChg chg="add del mod">
          <ac:chgData name="Mercy Wilson" userId="S::mercy.wilson@peterboroughlimited.co.uk::24e24889-1b7f-4318-a6b4-31906c84a2cf" providerId="AD" clId="Web-{86527678-BC69-41E4-9C6E-06FF042027E2}" dt="2024-09-03T10:41:55.133" v="759"/>
          <ac:picMkLst>
            <pc:docMk/>
            <pc:sldMk cId="1729006136" sldId="259"/>
            <ac:picMk id="5" creationId="{3914B957-3DBD-9F82-4FD5-670E63C23A8D}"/>
          </ac:picMkLst>
        </pc:picChg>
        <pc:picChg chg="add del mod">
          <ac:chgData name="Mercy Wilson" userId="S::mercy.wilson@peterboroughlimited.co.uk::24e24889-1b7f-4318-a6b4-31906c84a2cf" providerId="AD" clId="Web-{86527678-BC69-41E4-9C6E-06FF042027E2}" dt="2024-09-03T10:41:52.289" v="758"/>
          <ac:picMkLst>
            <pc:docMk/>
            <pc:sldMk cId="1729006136" sldId="259"/>
            <ac:picMk id="7" creationId="{8FCC4B48-A205-2397-4E6C-0FA202D0B7E4}"/>
          </ac:picMkLst>
        </pc:picChg>
        <pc:picChg chg="add del mod">
          <ac:chgData name="Mercy Wilson" userId="S::mercy.wilson@peterboroughlimited.co.uk::24e24889-1b7f-4318-a6b4-31906c84a2cf" providerId="AD" clId="Web-{86527678-BC69-41E4-9C6E-06FF042027E2}" dt="2024-09-03T10:51:25.333" v="795"/>
          <ac:picMkLst>
            <pc:docMk/>
            <pc:sldMk cId="1729006136" sldId="259"/>
            <ac:picMk id="8" creationId="{9CB900AE-C9BF-DAAC-7D51-FACBA0402E20}"/>
          </ac:picMkLst>
        </pc:picChg>
        <pc:picChg chg="add del mod">
          <ac:chgData name="Mercy Wilson" userId="S::mercy.wilson@peterboroughlimited.co.uk::24e24889-1b7f-4318-a6b4-31906c84a2cf" providerId="AD" clId="Web-{86527678-BC69-41E4-9C6E-06FF042027E2}" dt="2024-09-03T10:50:56.221" v="793"/>
          <ac:picMkLst>
            <pc:docMk/>
            <pc:sldMk cId="1729006136" sldId="259"/>
            <ac:picMk id="9" creationId="{8EBA0D23-0359-53B2-5472-7E18B9F1D038}"/>
          </ac:picMkLst>
        </pc:picChg>
      </pc:sldChg>
      <pc:sldChg chg="addSp delSp modSp new">
        <pc:chgData name="Mercy Wilson" userId="S::mercy.wilson@peterboroughlimited.co.uk::24e24889-1b7f-4318-a6b4-31906c84a2cf" providerId="AD" clId="Web-{86527678-BC69-41E4-9C6E-06FF042027E2}" dt="2024-09-03T10:52:34.682" v="804" actId="1076"/>
        <pc:sldMkLst>
          <pc:docMk/>
          <pc:sldMk cId="1801983024" sldId="260"/>
        </pc:sldMkLst>
        <pc:spChg chg="mod">
          <ac:chgData name="Mercy Wilson" userId="S::mercy.wilson@peterboroughlimited.co.uk::24e24889-1b7f-4318-a6b4-31906c84a2cf" providerId="AD" clId="Web-{86527678-BC69-41E4-9C6E-06FF042027E2}" dt="2024-09-03T10:16:29.360" v="437" actId="1076"/>
          <ac:spMkLst>
            <pc:docMk/>
            <pc:sldMk cId="1801983024" sldId="260"/>
            <ac:spMk id="2" creationId="{5F0D09F9-EFF9-F909-DB76-7B1B76A7C592}"/>
          </ac:spMkLst>
        </pc:spChg>
        <pc:spChg chg="del">
          <ac:chgData name="Mercy Wilson" userId="S::mercy.wilson@peterboroughlimited.co.uk::24e24889-1b7f-4318-a6b4-31906c84a2cf" providerId="AD" clId="Web-{86527678-BC69-41E4-9C6E-06FF042027E2}" dt="2024-09-03T10:16:16.984" v="428"/>
          <ac:spMkLst>
            <pc:docMk/>
            <pc:sldMk cId="1801983024" sldId="260"/>
            <ac:spMk id="3" creationId="{9A24CE65-7256-D2F7-9546-2E46B78B0B51}"/>
          </ac:spMkLst>
        </pc:spChg>
        <pc:spChg chg="add mod">
          <ac:chgData name="Mercy Wilson" userId="S::mercy.wilson@peterboroughlimited.co.uk::24e24889-1b7f-4318-a6b4-31906c84a2cf" providerId="AD" clId="Web-{86527678-BC69-41E4-9C6E-06FF042027E2}" dt="2024-09-03T10:37:40.832" v="724" actId="1076"/>
          <ac:spMkLst>
            <pc:docMk/>
            <pc:sldMk cId="1801983024" sldId="260"/>
            <ac:spMk id="6" creationId="{259FB246-9B84-84BA-96AE-A06EE488EFA0}"/>
          </ac:spMkLst>
        </pc:spChg>
        <pc:picChg chg="add del mod modCrop">
          <ac:chgData name="Mercy Wilson" userId="S::mercy.wilson@peterboroughlimited.co.uk::24e24889-1b7f-4318-a6b4-31906c84a2cf" providerId="AD" clId="Web-{86527678-BC69-41E4-9C6E-06FF042027E2}" dt="2024-09-03T10:52:34.682" v="804" actId="1076"/>
          <ac:picMkLst>
            <pc:docMk/>
            <pc:sldMk cId="1801983024" sldId="260"/>
            <ac:picMk id="4" creationId="{EE46C212-D41C-9B3D-83F0-452860DC9EFA}"/>
          </ac:picMkLst>
        </pc:picChg>
        <pc:picChg chg="add mod">
          <ac:chgData name="Mercy Wilson" userId="S::mercy.wilson@peterboroughlimited.co.uk::24e24889-1b7f-4318-a6b4-31906c84a2cf" providerId="AD" clId="Web-{86527678-BC69-41E4-9C6E-06FF042027E2}" dt="2024-09-03T10:37:33.957" v="723" actId="1076"/>
          <ac:picMkLst>
            <pc:docMk/>
            <pc:sldMk cId="1801983024" sldId="260"/>
            <ac:picMk id="7" creationId="{E542543E-A73A-8BF9-9469-10695DF4C9CE}"/>
          </ac:picMkLst>
        </pc:picChg>
      </pc:sldChg>
      <pc:sldMasterChg chg="modSp modSldLayout">
        <pc:chgData name="Mercy Wilson" userId="S::mercy.wilson@peterboroughlimited.co.uk::24e24889-1b7f-4318-a6b4-31906c84a2cf" providerId="AD" clId="Web-{86527678-BC69-41E4-9C6E-06FF042027E2}" dt="2024-09-03T10:03:45.645" v="2"/>
        <pc:sldMasterMkLst>
          <pc:docMk/>
          <pc:sldMasterMk cId="0" sldId="2147483648"/>
        </pc:sldMasterMkLst>
        <pc:spChg chg="mod">
          <ac:chgData name="Mercy Wilson" userId="S::mercy.wilson@peterboroughlimited.co.uk::24e24889-1b7f-4318-a6b4-31906c84a2cf" providerId="AD" clId="Web-{86527678-BC69-41E4-9C6E-06FF042027E2}" dt="2024-09-03T10:03:45.645" v="2"/>
          <ac:spMkLst>
            <pc:docMk/>
            <pc:sldMasterMk cId="0" sldId="2147483648"/>
            <ac:spMk id="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ac:spMk id="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ac:spMk id="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ac:spMk id="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ac:spMk id="6" creationId="{00000000-0000-0000-0000-000000000000}"/>
          </ac:spMkLst>
        </pc:spChg>
        <pc:sldLayoutChg chg="modSp">
          <pc:chgData name="Mercy Wilson" userId="S::mercy.wilson@peterboroughlimited.co.uk::24e24889-1b7f-4318-a6b4-31906c84a2cf" providerId="AD" clId="Web-{86527678-BC69-41E4-9C6E-06FF042027E2}" dt="2024-09-03T10:03:45.645" v="2"/>
          <pc:sldLayoutMkLst>
            <pc:docMk/>
            <pc:sldMasterMk cId="0" sldId="2147483648"/>
            <pc:sldLayoutMk cId="0" sldId="2147483661"/>
          </pc:sldLayoutMkLst>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1"/>
              <ac:spMk id="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1"/>
              <ac:spMk id="3" creationId="{00000000-0000-0000-0000-000000000000}"/>
            </ac:spMkLst>
          </pc:spChg>
        </pc:sldLayoutChg>
        <pc:sldLayoutChg chg="modSp">
          <pc:chgData name="Mercy Wilson" userId="S::mercy.wilson@peterboroughlimited.co.uk::24e24889-1b7f-4318-a6b4-31906c84a2cf" providerId="AD" clId="Web-{86527678-BC69-41E4-9C6E-06FF042027E2}" dt="2024-09-03T10:03:45.645" v="2"/>
          <pc:sldLayoutMkLst>
            <pc:docMk/>
            <pc:sldMasterMk cId="0" sldId="2147483648"/>
            <pc:sldLayoutMk cId="0" sldId="2147483662"/>
          </pc:sldLayoutMkLst>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2"/>
              <ac:spMk id="2" creationId="{00000000-0000-0000-0000-000000000000}"/>
            </ac:spMkLst>
          </pc:spChg>
        </pc:sldLayoutChg>
        <pc:sldLayoutChg chg="modSp">
          <pc:chgData name="Mercy Wilson" userId="S::mercy.wilson@peterboroughlimited.co.uk::24e24889-1b7f-4318-a6b4-31906c84a2cf" providerId="AD" clId="Web-{86527678-BC69-41E4-9C6E-06FF042027E2}" dt="2024-09-03T10:03:45.645" v="2"/>
          <pc:sldLayoutMkLst>
            <pc:docMk/>
            <pc:sldMasterMk cId="0" sldId="2147483648"/>
            <pc:sldLayoutMk cId="0" sldId="2147483663"/>
          </pc:sldLayoutMkLst>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3"/>
              <ac:spMk id="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3"/>
              <ac:spMk id="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3"/>
              <ac:spMk id="4" creationId="{00000000-0000-0000-0000-000000000000}"/>
            </ac:spMkLst>
          </pc:spChg>
        </pc:sldLayoutChg>
        <pc:sldLayoutChg chg="modSp">
          <pc:chgData name="Mercy Wilson" userId="S::mercy.wilson@peterboroughlimited.co.uk::24e24889-1b7f-4318-a6b4-31906c84a2cf" providerId="AD" clId="Web-{86527678-BC69-41E4-9C6E-06FF042027E2}" dt="2024-09-03T10:03:45.645" v="2"/>
          <pc:sldLayoutMkLst>
            <pc:docMk/>
            <pc:sldMasterMk cId="0" sldId="2147483648"/>
            <pc:sldLayoutMk cId="0" sldId="2147483664"/>
          </pc:sldLayoutMkLst>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4"/>
              <ac:spMk id="2" creationId="{00000000-0000-0000-0000-000000000000}"/>
            </ac:spMkLst>
          </pc:spChg>
        </pc:sldLayoutChg>
        <pc:sldLayoutChg chg="modSp">
          <pc:chgData name="Mercy Wilson" userId="S::mercy.wilson@peterboroughlimited.co.uk::24e24889-1b7f-4318-a6b4-31906c84a2cf" providerId="AD" clId="Web-{86527678-BC69-41E4-9C6E-06FF042027E2}" dt="2024-09-03T10:03:45.645" v="2"/>
          <pc:sldLayoutMkLst>
            <pc:docMk/>
            <pc:sldMasterMk cId="0" sldId="2147483648"/>
            <pc:sldLayoutMk cId="0" sldId="2147483665"/>
          </pc:sldLayoutMkLst>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22"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23"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24"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25"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26"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27"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28"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29" creationId="{00000000-0000-0000-0000-000000000000}"/>
            </ac:spMkLst>
          </pc:spChg>
          <pc:spChg chg="mod">
            <ac:chgData name="Mercy Wilson" userId="S::mercy.wilson@peterboroughlimited.co.uk::24e24889-1b7f-4318-a6b4-31906c84a2cf" providerId="AD" clId="Web-{86527678-BC69-41E4-9C6E-06FF042027E2}" dt="2024-09-03T10:03:45.645" v="2"/>
            <ac:spMkLst>
              <pc:docMk/>
              <pc:sldMasterMk cId="0" sldId="2147483648"/>
              <pc:sldLayoutMk cId="0" sldId="2147483665"/>
              <ac:spMk id="30" creationId="{00000000-0000-0000-0000-000000000000}"/>
            </ac:spMkLst>
          </pc:spChg>
          <pc:picChg chg="mod">
            <ac:chgData name="Mercy Wilson" userId="S::mercy.wilson@peterboroughlimited.co.uk::24e24889-1b7f-4318-a6b4-31906c84a2cf" providerId="AD" clId="Web-{86527678-BC69-41E4-9C6E-06FF042027E2}" dt="2024-09-03T10:03:45.645" v="2"/>
            <ac:picMkLst>
              <pc:docMk/>
              <pc:sldMasterMk cId="0" sldId="2147483648"/>
              <pc:sldLayoutMk cId="0" sldId="2147483665"/>
              <ac:picMk id="16" creationId="{00000000-0000-0000-0000-000000000000}"/>
            </ac:picMkLst>
          </pc:picChg>
          <pc:picChg chg="mod">
            <ac:chgData name="Mercy Wilson" userId="S::mercy.wilson@peterboroughlimited.co.uk::24e24889-1b7f-4318-a6b4-31906c84a2cf" providerId="AD" clId="Web-{86527678-BC69-41E4-9C6E-06FF042027E2}" dt="2024-09-03T10:03:45.645" v="2"/>
            <ac:picMkLst>
              <pc:docMk/>
              <pc:sldMasterMk cId="0" sldId="2147483648"/>
              <pc:sldLayoutMk cId="0" sldId="2147483665"/>
              <ac:picMk id="17" creationId="{00000000-0000-0000-0000-000000000000}"/>
            </ac:picMkLst>
          </pc:picChg>
          <pc:picChg chg="mod">
            <ac:chgData name="Mercy Wilson" userId="S::mercy.wilson@peterboroughlimited.co.uk::24e24889-1b7f-4318-a6b4-31906c84a2cf" providerId="AD" clId="Web-{86527678-BC69-41E4-9C6E-06FF042027E2}" dt="2024-09-03T10:03:45.645" v="2"/>
            <ac:picMkLst>
              <pc:docMk/>
              <pc:sldMasterMk cId="0" sldId="2147483648"/>
              <pc:sldLayoutMk cId="0" sldId="2147483665"/>
              <ac:picMk id="18" creationId="{00000000-0000-0000-0000-000000000000}"/>
            </ac:picMkLst>
          </pc:picChg>
          <pc:picChg chg="mod">
            <ac:chgData name="Mercy Wilson" userId="S::mercy.wilson@peterboroughlimited.co.uk::24e24889-1b7f-4318-a6b4-31906c84a2cf" providerId="AD" clId="Web-{86527678-BC69-41E4-9C6E-06FF042027E2}" dt="2024-09-03T10:03:45.645" v="2"/>
            <ac:picMkLst>
              <pc:docMk/>
              <pc:sldMasterMk cId="0" sldId="2147483648"/>
              <pc:sldLayoutMk cId="0" sldId="2147483665"/>
              <ac:picMk id="19" creationId="{00000000-0000-0000-0000-000000000000}"/>
            </ac:picMkLst>
          </pc:picChg>
          <pc:picChg chg="mod">
            <ac:chgData name="Mercy Wilson" userId="S::mercy.wilson@peterboroughlimited.co.uk::24e24889-1b7f-4318-a6b4-31906c84a2cf" providerId="AD" clId="Web-{86527678-BC69-41E4-9C6E-06FF042027E2}" dt="2024-09-03T10:03:45.645" v="2"/>
            <ac:picMkLst>
              <pc:docMk/>
              <pc:sldMasterMk cId="0" sldId="2147483648"/>
              <pc:sldLayoutMk cId="0" sldId="2147483665"/>
              <ac:picMk id="20" creationId="{00000000-0000-0000-0000-000000000000}"/>
            </ac:picMkLst>
          </pc:picChg>
          <pc:picChg chg="mod">
            <ac:chgData name="Mercy Wilson" userId="S::mercy.wilson@peterboroughlimited.co.uk::24e24889-1b7f-4318-a6b4-31906c84a2cf" providerId="AD" clId="Web-{86527678-BC69-41E4-9C6E-06FF042027E2}" dt="2024-09-03T10:03:45.645" v="2"/>
            <ac:picMkLst>
              <pc:docMk/>
              <pc:sldMasterMk cId="0" sldId="2147483648"/>
              <pc:sldLayoutMk cId="0" sldId="2147483665"/>
              <ac:picMk id="21" creationId="{00000000-0000-0000-0000-000000000000}"/>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782" y="3070860"/>
            <a:ext cx="5834198" cy="2080260"/>
          </a:xfrm>
          <a:prstGeom prst="rect">
            <a:avLst/>
          </a:prstGeom>
        </p:spPr>
        <p:txBody>
          <a:bodyPr wrap="square" lIns="0" tIns="0" rIns="0" bIns="0">
            <a:spAutoFit/>
          </a:bodyPr>
          <a:lstStyle>
            <a:lvl1pPr>
              <a:defRPr sz="2087" b="1" i="0">
                <a:solidFill>
                  <a:schemeClr val="tx1"/>
                </a:solidFill>
                <a:latin typeface="Arial"/>
                <a:cs typeface="Arial"/>
              </a:defRPr>
            </a:lvl1pPr>
          </a:lstStyle>
          <a:p>
            <a:endParaRPr/>
          </a:p>
        </p:txBody>
      </p:sp>
      <p:sp>
        <p:nvSpPr>
          <p:cNvPr id="3" name="Holder 3"/>
          <p:cNvSpPr>
            <a:spLocks noGrp="1"/>
          </p:cNvSpPr>
          <p:nvPr>
            <p:ph type="subTitle" idx="4"/>
          </p:nvPr>
        </p:nvSpPr>
        <p:spPr>
          <a:xfrm>
            <a:off x="1029565" y="5547360"/>
            <a:ext cx="4804634"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87"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87" b="1" i="0">
                <a:solidFill>
                  <a:schemeClr val="tx1"/>
                </a:solidFill>
                <a:latin typeface="Arial"/>
                <a:cs typeface="Arial"/>
              </a:defRPr>
            </a:lvl1pPr>
          </a:lstStyle>
          <a:p>
            <a:endParaRPr/>
          </a:p>
        </p:txBody>
      </p:sp>
      <p:sp>
        <p:nvSpPr>
          <p:cNvPr id="3" name="Holder 3"/>
          <p:cNvSpPr>
            <a:spLocks noGrp="1"/>
          </p:cNvSpPr>
          <p:nvPr>
            <p:ph sz="half" idx="2"/>
          </p:nvPr>
        </p:nvSpPr>
        <p:spPr>
          <a:xfrm>
            <a:off x="343188" y="2278380"/>
            <a:ext cx="2985736"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4838" y="2278380"/>
            <a:ext cx="2985736"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87"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10123" y="1668417"/>
            <a:ext cx="1065061" cy="1219265"/>
          </a:xfrm>
          <a:prstGeom prst="rect">
            <a:avLst/>
          </a:prstGeom>
        </p:spPr>
      </p:pic>
      <p:pic>
        <p:nvPicPr>
          <p:cNvPr id="17" name="bg object 17"/>
          <p:cNvPicPr/>
          <p:nvPr/>
        </p:nvPicPr>
        <p:blipFill>
          <a:blip r:embed="rId3" cstate="print"/>
          <a:stretch>
            <a:fillRect/>
          </a:stretch>
        </p:blipFill>
        <p:spPr>
          <a:xfrm>
            <a:off x="4201769" y="4678213"/>
            <a:ext cx="325782" cy="810001"/>
          </a:xfrm>
          <a:prstGeom prst="rect">
            <a:avLst/>
          </a:prstGeom>
        </p:spPr>
      </p:pic>
      <p:pic>
        <p:nvPicPr>
          <p:cNvPr id="18" name="bg object 18"/>
          <p:cNvPicPr/>
          <p:nvPr/>
        </p:nvPicPr>
        <p:blipFill>
          <a:blip r:embed="rId4" cstate="print"/>
          <a:stretch>
            <a:fillRect/>
          </a:stretch>
        </p:blipFill>
        <p:spPr>
          <a:xfrm>
            <a:off x="3625384" y="5496739"/>
            <a:ext cx="296546" cy="784423"/>
          </a:xfrm>
          <a:prstGeom prst="rect">
            <a:avLst/>
          </a:prstGeom>
        </p:spPr>
      </p:pic>
      <p:pic>
        <p:nvPicPr>
          <p:cNvPr id="19" name="bg object 19"/>
          <p:cNvPicPr/>
          <p:nvPr/>
        </p:nvPicPr>
        <p:blipFill>
          <a:blip r:embed="rId5" cstate="print"/>
          <a:stretch>
            <a:fillRect/>
          </a:stretch>
        </p:blipFill>
        <p:spPr>
          <a:xfrm>
            <a:off x="5212533" y="4686738"/>
            <a:ext cx="300723" cy="196105"/>
          </a:xfrm>
          <a:prstGeom prst="rect">
            <a:avLst/>
          </a:prstGeom>
        </p:spPr>
      </p:pic>
      <p:pic>
        <p:nvPicPr>
          <p:cNvPr id="20" name="bg object 20"/>
          <p:cNvPicPr/>
          <p:nvPr/>
        </p:nvPicPr>
        <p:blipFill>
          <a:blip r:embed="rId6" cstate="print"/>
          <a:stretch>
            <a:fillRect/>
          </a:stretch>
        </p:blipFill>
        <p:spPr>
          <a:xfrm>
            <a:off x="3708918" y="7274481"/>
            <a:ext cx="192128" cy="673580"/>
          </a:xfrm>
          <a:prstGeom prst="rect">
            <a:avLst/>
          </a:prstGeom>
        </p:spPr>
      </p:pic>
      <p:pic>
        <p:nvPicPr>
          <p:cNvPr id="21" name="bg object 21"/>
          <p:cNvPicPr/>
          <p:nvPr/>
        </p:nvPicPr>
        <p:blipFill>
          <a:blip r:embed="rId7" cstate="print"/>
          <a:stretch>
            <a:fillRect/>
          </a:stretch>
        </p:blipFill>
        <p:spPr>
          <a:xfrm>
            <a:off x="4945224" y="8024798"/>
            <a:ext cx="350843" cy="353842"/>
          </a:xfrm>
          <a:prstGeom prst="rect">
            <a:avLst/>
          </a:prstGeom>
        </p:spPr>
      </p:pic>
      <p:sp>
        <p:nvSpPr>
          <p:cNvPr id="22" name="bg object 22"/>
          <p:cNvSpPr/>
          <p:nvPr/>
        </p:nvSpPr>
        <p:spPr>
          <a:xfrm>
            <a:off x="3604500" y="4085631"/>
            <a:ext cx="0" cy="435041"/>
          </a:xfrm>
          <a:custGeom>
            <a:avLst/>
            <a:gdLst/>
            <a:ahLst/>
            <a:cxnLst/>
            <a:rect l="l" t="t" r="r" b="b"/>
            <a:pathLst>
              <a:path h="469900">
                <a:moveTo>
                  <a:pt x="0" y="469687"/>
                </a:moveTo>
                <a:lnTo>
                  <a:pt x="0" y="0"/>
                </a:lnTo>
              </a:path>
            </a:pathLst>
          </a:custGeom>
          <a:ln w="4602">
            <a:solidFill>
              <a:srgbClr val="000000"/>
            </a:solidFill>
          </a:ln>
        </p:spPr>
        <p:txBody>
          <a:bodyPr wrap="square" lIns="0" tIns="0" rIns="0" bIns="0" rtlCol="0"/>
          <a:lstStyle/>
          <a:p>
            <a:endParaRPr/>
          </a:p>
        </p:txBody>
      </p:sp>
      <p:sp>
        <p:nvSpPr>
          <p:cNvPr id="23" name="bg object 23"/>
          <p:cNvSpPr/>
          <p:nvPr/>
        </p:nvSpPr>
        <p:spPr>
          <a:xfrm>
            <a:off x="3662973" y="4541791"/>
            <a:ext cx="0" cy="460908"/>
          </a:xfrm>
          <a:custGeom>
            <a:avLst/>
            <a:gdLst/>
            <a:ahLst/>
            <a:cxnLst/>
            <a:rect l="l" t="t" r="r" b="b"/>
            <a:pathLst>
              <a:path h="497839">
                <a:moveTo>
                  <a:pt x="0" y="497315"/>
                </a:moveTo>
                <a:lnTo>
                  <a:pt x="0" y="0"/>
                </a:lnTo>
              </a:path>
            </a:pathLst>
          </a:custGeom>
          <a:ln w="4602">
            <a:solidFill>
              <a:srgbClr val="000000"/>
            </a:solidFill>
          </a:ln>
        </p:spPr>
        <p:txBody>
          <a:bodyPr wrap="square" lIns="0" tIns="0" rIns="0" bIns="0" rtlCol="0"/>
          <a:lstStyle/>
          <a:p>
            <a:endParaRPr/>
          </a:p>
        </p:txBody>
      </p:sp>
      <p:sp>
        <p:nvSpPr>
          <p:cNvPr id="24" name="bg object 24"/>
          <p:cNvSpPr/>
          <p:nvPr/>
        </p:nvSpPr>
        <p:spPr>
          <a:xfrm>
            <a:off x="3679682" y="6272636"/>
            <a:ext cx="0" cy="1006473"/>
          </a:xfrm>
          <a:custGeom>
            <a:avLst/>
            <a:gdLst/>
            <a:ahLst/>
            <a:cxnLst/>
            <a:rect l="l" t="t" r="r" b="b"/>
            <a:pathLst>
              <a:path h="1087120">
                <a:moveTo>
                  <a:pt x="0" y="1086724"/>
                </a:moveTo>
                <a:lnTo>
                  <a:pt x="0" y="0"/>
                </a:lnTo>
              </a:path>
            </a:pathLst>
          </a:custGeom>
          <a:ln w="4602">
            <a:solidFill>
              <a:srgbClr val="000000"/>
            </a:solidFill>
          </a:ln>
        </p:spPr>
        <p:txBody>
          <a:bodyPr wrap="square" lIns="0" tIns="0" rIns="0" bIns="0" rtlCol="0"/>
          <a:lstStyle/>
          <a:p>
            <a:endParaRPr/>
          </a:p>
        </p:txBody>
      </p:sp>
      <p:sp>
        <p:nvSpPr>
          <p:cNvPr id="25" name="bg object 25"/>
          <p:cNvSpPr/>
          <p:nvPr/>
        </p:nvSpPr>
        <p:spPr>
          <a:xfrm>
            <a:off x="3842573" y="4797580"/>
            <a:ext cx="0" cy="699593"/>
          </a:xfrm>
          <a:custGeom>
            <a:avLst/>
            <a:gdLst/>
            <a:ahLst/>
            <a:cxnLst/>
            <a:rect l="l" t="t" r="r" b="b"/>
            <a:pathLst>
              <a:path h="755650">
                <a:moveTo>
                  <a:pt x="0" y="755181"/>
                </a:moveTo>
                <a:lnTo>
                  <a:pt x="0" y="0"/>
                </a:lnTo>
              </a:path>
            </a:pathLst>
          </a:custGeom>
          <a:ln w="9204">
            <a:solidFill>
              <a:srgbClr val="000000"/>
            </a:solidFill>
          </a:ln>
        </p:spPr>
        <p:txBody>
          <a:bodyPr wrap="square" lIns="0" tIns="0" rIns="0" bIns="0" rtlCol="0"/>
          <a:lstStyle/>
          <a:p>
            <a:endParaRPr/>
          </a:p>
        </p:txBody>
      </p:sp>
      <p:sp>
        <p:nvSpPr>
          <p:cNvPr id="26" name="bg object 26"/>
          <p:cNvSpPr/>
          <p:nvPr/>
        </p:nvSpPr>
        <p:spPr>
          <a:xfrm>
            <a:off x="4218476" y="2422997"/>
            <a:ext cx="0" cy="486188"/>
          </a:xfrm>
          <a:custGeom>
            <a:avLst/>
            <a:gdLst/>
            <a:ahLst/>
            <a:cxnLst/>
            <a:rect l="l" t="t" r="r" b="b"/>
            <a:pathLst>
              <a:path h="525144">
                <a:moveTo>
                  <a:pt x="0" y="524943"/>
                </a:moveTo>
                <a:lnTo>
                  <a:pt x="0" y="0"/>
                </a:lnTo>
              </a:path>
            </a:pathLst>
          </a:custGeom>
          <a:ln w="4602">
            <a:solidFill>
              <a:srgbClr val="000000"/>
            </a:solidFill>
          </a:ln>
        </p:spPr>
        <p:txBody>
          <a:bodyPr wrap="square" lIns="0" tIns="0" rIns="0" bIns="0" rtlCol="0"/>
          <a:lstStyle/>
          <a:p>
            <a:endParaRPr/>
          </a:p>
        </p:txBody>
      </p:sp>
      <p:sp>
        <p:nvSpPr>
          <p:cNvPr id="27" name="bg object 27"/>
          <p:cNvSpPr/>
          <p:nvPr/>
        </p:nvSpPr>
        <p:spPr>
          <a:xfrm>
            <a:off x="5020405" y="6826848"/>
            <a:ext cx="0" cy="1189896"/>
          </a:xfrm>
          <a:custGeom>
            <a:avLst/>
            <a:gdLst/>
            <a:ahLst/>
            <a:cxnLst/>
            <a:rect l="l" t="t" r="r" b="b"/>
            <a:pathLst>
              <a:path h="1285240">
                <a:moveTo>
                  <a:pt x="0" y="1284729"/>
                </a:moveTo>
                <a:lnTo>
                  <a:pt x="0" y="0"/>
                </a:lnTo>
              </a:path>
            </a:pathLst>
          </a:custGeom>
          <a:ln w="32214">
            <a:solidFill>
              <a:srgbClr val="000000"/>
            </a:solidFill>
          </a:ln>
        </p:spPr>
        <p:txBody>
          <a:bodyPr wrap="square" lIns="0" tIns="0" rIns="0" bIns="0" rtlCol="0"/>
          <a:lstStyle/>
          <a:p>
            <a:endParaRPr/>
          </a:p>
        </p:txBody>
      </p:sp>
      <p:sp>
        <p:nvSpPr>
          <p:cNvPr id="28" name="bg object 28"/>
          <p:cNvSpPr/>
          <p:nvPr/>
        </p:nvSpPr>
        <p:spPr>
          <a:xfrm>
            <a:off x="5120646" y="6251320"/>
            <a:ext cx="0" cy="592596"/>
          </a:xfrm>
          <a:custGeom>
            <a:avLst/>
            <a:gdLst/>
            <a:ahLst/>
            <a:cxnLst/>
            <a:rect l="l" t="t" r="r" b="b"/>
            <a:pathLst>
              <a:path h="640079">
                <a:moveTo>
                  <a:pt x="0" y="640063"/>
                </a:moveTo>
                <a:lnTo>
                  <a:pt x="0" y="0"/>
                </a:lnTo>
              </a:path>
            </a:pathLst>
          </a:custGeom>
          <a:ln w="3175">
            <a:solidFill>
              <a:srgbClr val="1F1F1F"/>
            </a:solidFill>
          </a:ln>
        </p:spPr>
        <p:txBody>
          <a:bodyPr wrap="square" lIns="0" tIns="0" rIns="0" bIns="0" rtlCol="0"/>
          <a:lstStyle/>
          <a:p>
            <a:endParaRPr/>
          </a:p>
        </p:txBody>
      </p:sp>
      <p:sp>
        <p:nvSpPr>
          <p:cNvPr id="29" name="bg object 29"/>
          <p:cNvSpPr/>
          <p:nvPr/>
        </p:nvSpPr>
        <p:spPr>
          <a:xfrm>
            <a:off x="5592614" y="3748842"/>
            <a:ext cx="0" cy="614348"/>
          </a:xfrm>
          <a:custGeom>
            <a:avLst/>
            <a:gdLst/>
            <a:ahLst/>
            <a:cxnLst/>
            <a:rect l="l" t="t" r="r" b="b"/>
            <a:pathLst>
              <a:path h="663575">
                <a:moveTo>
                  <a:pt x="0" y="663086"/>
                </a:moveTo>
                <a:lnTo>
                  <a:pt x="0" y="0"/>
                </a:lnTo>
              </a:path>
            </a:pathLst>
          </a:custGeom>
          <a:ln w="4602">
            <a:solidFill>
              <a:srgbClr val="000000"/>
            </a:solidFill>
          </a:ln>
        </p:spPr>
        <p:txBody>
          <a:bodyPr wrap="square" lIns="0" tIns="0" rIns="0" bIns="0" rtlCol="0"/>
          <a:lstStyle/>
          <a:p>
            <a:endParaRPr/>
          </a:p>
        </p:txBody>
      </p:sp>
      <p:sp>
        <p:nvSpPr>
          <p:cNvPr id="30" name="bg object 30"/>
          <p:cNvSpPr/>
          <p:nvPr/>
        </p:nvSpPr>
        <p:spPr>
          <a:xfrm>
            <a:off x="5626028" y="5663004"/>
            <a:ext cx="0" cy="1074669"/>
          </a:xfrm>
          <a:custGeom>
            <a:avLst/>
            <a:gdLst/>
            <a:ahLst/>
            <a:cxnLst/>
            <a:rect l="l" t="t" r="r" b="b"/>
            <a:pathLst>
              <a:path h="1160779">
                <a:moveTo>
                  <a:pt x="0" y="1160401"/>
                </a:moveTo>
                <a:lnTo>
                  <a:pt x="0" y="0"/>
                </a:lnTo>
              </a:path>
            </a:pathLst>
          </a:custGeom>
          <a:ln w="4602">
            <a:solidFill>
              <a:srgbClr val="0000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27104" y="542074"/>
            <a:ext cx="4262910" cy="349209"/>
          </a:xfrm>
          <a:prstGeom prst="rect">
            <a:avLst/>
          </a:prstGeom>
        </p:spPr>
        <p:txBody>
          <a:bodyPr wrap="square" lIns="0" tIns="0" rIns="0" bIns="0">
            <a:spAutoFit/>
          </a:bodyPr>
          <a:lstStyle>
            <a:lvl1pPr>
              <a:defRPr sz="2300" b="1" i="0">
                <a:solidFill>
                  <a:schemeClr val="tx1"/>
                </a:solidFill>
                <a:latin typeface="Arial"/>
                <a:cs typeface="Arial"/>
              </a:defRPr>
            </a:lvl1pPr>
          </a:lstStyle>
          <a:p>
            <a:endParaRPr/>
          </a:p>
        </p:txBody>
      </p:sp>
      <p:sp>
        <p:nvSpPr>
          <p:cNvPr id="3" name="Holder 3"/>
          <p:cNvSpPr>
            <a:spLocks noGrp="1"/>
          </p:cNvSpPr>
          <p:nvPr>
            <p:ph type="body" idx="1"/>
          </p:nvPr>
        </p:nvSpPr>
        <p:spPr>
          <a:xfrm>
            <a:off x="343188" y="2278380"/>
            <a:ext cx="6177387"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3680" y="9212581"/>
            <a:ext cx="2196404"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3188" y="9212581"/>
            <a:ext cx="157866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a:xfrm>
            <a:off x="4941910" y="9212581"/>
            <a:ext cx="157866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C820-8315-49B3-1D20-CD9DE29A76EB}"/>
              </a:ext>
            </a:extLst>
          </p:cNvPr>
          <p:cNvSpPr>
            <a:spLocks noGrp="1"/>
          </p:cNvSpPr>
          <p:nvPr>
            <p:ph type="title"/>
          </p:nvPr>
        </p:nvSpPr>
        <p:spPr>
          <a:xfrm>
            <a:off x="333486" y="521307"/>
            <a:ext cx="4865582" cy="369332"/>
          </a:xfrm>
        </p:spPr>
        <p:txBody>
          <a:bodyPr wrap="square" lIns="0" tIns="0" rIns="0" bIns="0" anchor="t">
            <a:spAutoFit/>
          </a:bodyPr>
          <a:lstStyle/>
          <a:p>
            <a:r>
              <a:rPr lang="en-GB" sz="2400" err="1"/>
              <a:t>Alwalton</a:t>
            </a:r>
            <a:r>
              <a:rPr lang="en-GB" sz="2400" dirty="0"/>
              <a:t> Anglo-Saxon Cemetery</a:t>
            </a:r>
          </a:p>
        </p:txBody>
      </p:sp>
      <p:sp>
        <p:nvSpPr>
          <p:cNvPr id="3" name="Text Placeholder 2">
            <a:extLst>
              <a:ext uri="{FF2B5EF4-FFF2-40B4-BE49-F238E27FC236}">
                <a16:creationId xmlns:a16="http://schemas.microsoft.com/office/drawing/2014/main" id="{6A915939-F355-A837-870E-D1C89BE059F8}"/>
              </a:ext>
            </a:extLst>
          </p:cNvPr>
          <p:cNvSpPr>
            <a:spLocks noGrp="1"/>
          </p:cNvSpPr>
          <p:nvPr>
            <p:ph type="body" idx="1"/>
          </p:nvPr>
        </p:nvSpPr>
        <p:spPr>
          <a:xfrm>
            <a:off x="343188" y="1684822"/>
            <a:ext cx="6177387" cy="6348661"/>
          </a:xfrm>
        </p:spPr>
        <p:txBody>
          <a:bodyPr wrap="square" lIns="0" tIns="0" rIns="0" bIns="0" anchor="t">
            <a:spAutoFit/>
          </a:bodyPr>
          <a:lstStyle/>
          <a:p>
            <a:pPr marL="15875" marR="4445" indent="1905">
              <a:lnSpc>
                <a:spcPct val="103299"/>
              </a:lnSpc>
              <a:spcBef>
                <a:spcPts val="14"/>
              </a:spcBef>
            </a:pPr>
            <a:r>
              <a:rPr lang="en-US" sz="2100" dirty="0" err="1">
                <a:solidFill>
                  <a:srgbClr val="000000"/>
                </a:solidFill>
                <a:latin typeface="Arial"/>
                <a:ea typeface="Calibri"/>
                <a:cs typeface="Arial"/>
              </a:rPr>
              <a:t>Alwalton</a:t>
            </a:r>
            <a:r>
              <a:rPr lang="en-US" sz="2100" dirty="0">
                <a:solidFill>
                  <a:srgbClr val="000000"/>
                </a:solidFill>
                <a:latin typeface="Arial"/>
                <a:ea typeface="Calibri"/>
                <a:cs typeface="Arial"/>
              </a:rPr>
              <a:t> is a village on the western edge of Peterborough</a:t>
            </a:r>
          </a:p>
          <a:p>
            <a:pPr marL="15875" marR="4445" indent="1905">
              <a:lnSpc>
                <a:spcPct val="103299"/>
              </a:lnSpc>
              <a:spcBef>
                <a:spcPts val="14"/>
              </a:spcBef>
            </a:pPr>
            <a:endParaRPr lang="en-US" sz="2100" dirty="0">
              <a:solidFill>
                <a:srgbClr val="000000"/>
              </a:solidFill>
              <a:latin typeface="Arial"/>
              <a:ea typeface="Calibri"/>
              <a:cs typeface="Arial"/>
            </a:endParaRPr>
          </a:p>
          <a:p>
            <a:pPr marL="15875" marR="4445" indent="1905">
              <a:lnSpc>
                <a:spcPct val="103299"/>
              </a:lnSpc>
              <a:spcBef>
                <a:spcPts val="14"/>
              </a:spcBef>
            </a:pPr>
            <a:r>
              <a:rPr lang="en-US" sz="2100" dirty="0">
                <a:solidFill>
                  <a:srgbClr val="000000"/>
                </a:solidFill>
                <a:latin typeface="Arial"/>
                <a:ea typeface="Calibri"/>
                <a:cs typeface="Arial"/>
              </a:rPr>
              <a:t>In 1999 archaeologists worked in </a:t>
            </a:r>
            <a:r>
              <a:rPr lang="en-US" sz="2100" dirty="0" err="1">
                <a:solidFill>
                  <a:srgbClr val="000000"/>
                </a:solidFill>
                <a:latin typeface="Arial"/>
                <a:ea typeface="Calibri"/>
                <a:cs typeface="Arial"/>
              </a:rPr>
              <a:t>Alwalton</a:t>
            </a:r>
            <a:r>
              <a:rPr lang="en-US" sz="2100" dirty="0">
                <a:solidFill>
                  <a:srgbClr val="000000"/>
                </a:solidFill>
                <a:latin typeface="Arial"/>
                <a:ea typeface="Calibri"/>
                <a:cs typeface="Arial"/>
              </a:rPr>
              <a:t> ahead of a business park development. The excavation was filmed for BBC TV's 'Meet the Ancestors'.</a:t>
            </a:r>
            <a:endParaRPr lang="en-US" dirty="0">
              <a:solidFill>
                <a:srgbClr val="000000"/>
              </a:solidFill>
              <a:latin typeface="Calibri"/>
              <a:ea typeface="Calibri"/>
              <a:cs typeface="Calibri"/>
            </a:endParaRPr>
          </a:p>
          <a:p>
            <a:pPr marL="13970">
              <a:spcBef>
                <a:spcPts val="112"/>
              </a:spcBef>
            </a:pPr>
            <a:endParaRPr lang="en-US" sz="2100" dirty="0">
              <a:solidFill>
                <a:srgbClr val="000000"/>
              </a:solidFill>
              <a:latin typeface="Arial"/>
              <a:ea typeface="Calibri"/>
              <a:cs typeface="Arial"/>
            </a:endParaRPr>
          </a:p>
          <a:p>
            <a:pPr marL="13970">
              <a:spcBef>
                <a:spcPts val="112"/>
              </a:spcBef>
            </a:pPr>
            <a:r>
              <a:rPr lang="en-US" sz="2100" dirty="0">
                <a:solidFill>
                  <a:srgbClr val="000000"/>
                </a:solidFill>
                <a:latin typeface="Arial"/>
                <a:ea typeface="Calibri"/>
                <a:cs typeface="Arial"/>
              </a:rPr>
              <a:t>The archaeologists found an Anglo-Saxon cemetery</a:t>
            </a:r>
          </a:p>
          <a:p>
            <a:pPr>
              <a:spcBef>
                <a:spcPts val="222"/>
              </a:spcBef>
            </a:pPr>
            <a:endParaRPr lang="en-US" sz="2100" dirty="0">
              <a:solidFill>
                <a:srgbClr val="000000"/>
              </a:solidFill>
              <a:latin typeface="Arial"/>
              <a:ea typeface="Calibri"/>
              <a:cs typeface="Arial"/>
            </a:endParaRPr>
          </a:p>
          <a:p>
            <a:pPr marL="15875" marR="95885" indent="-635">
              <a:lnSpc>
                <a:spcPct val="104600"/>
              </a:lnSpc>
            </a:pPr>
            <a:r>
              <a:rPr lang="en-US" sz="2100" dirty="0">
                <a:solidFill>
                  <a:srgbClr val="000000"/>
                </a:solidFill>
                <a:latin typeface="Arial"/>
                <a:ea typeface="Calibri"/>
                <a:cs typeface="Arial"/>
              </a:rPr>
              <a:t>There were at least 61 burials in the cemetery, including 28 cremations. All dated to 500-600AD.</a:t>
            </a:r>
          </a:p>
          <a:p>
            <a:pPr marL="15875" marR="95885" indent="-635">
              <a:lnSpc>
                <a:spcPct val="104600"/>
              </a:lnSpc>
            </a:pPr>
            <a:endParaRPr lang="en-US" sz="2100" dirty="0">
              <a:solidFill>
                <a:srgbClr val="000000"/>
              </a:solidFill>
              <a:latin typeface="Arial"/>
              <a:ea typeface="Calibri"/>
              <a:cs typeface="Arial"/>
            </a:endParaRPr>
          </a:p>
          <a:p>
            <a:pPr marL="15875" marR="95885" indent="-635">
              <a:lnSpc>
                <a:spcPct val="104600"/>
              </a:lnSpc>
            </a:pPr>
            <a:r>
              <a:rPr lang="en-US" sz="2100" dirty="0">
                <a:solidFill>
                  <a:srgbClr val="000000"/>
                </a:solidFill>
                <a:latin typeface="Arial"/>
                <a:ea typeface="Calibri"/>
                <a:cs typeface="Arial"/>
              </a:rPr>
              <a:t>This cemetery was 'mixed rite'. This means there were Christian and Pagan burials. </a:t>
            </a:r>
          </a:p>
          <a:p>
            <a:pPr>
              <a:spcBef>
                <a:spcPts val="236"/>
              </a:spcBef>
            </a:pPr>
            <a:endParaRPr lang="en-US" sz="2100" dirty="0">
              <a:solidFill>
                <a:srgbClr val="000000"/>
              </a:solidFill>
              <a:latin typeface="Arial"/>
              <a:ea typeface="Calibri"/>
              <a:cs typeface="Arial"/>
            </a:endParaRPr>
          </a:p>
          <a:p>
            <a:pPr marL="11430" marR="225425">
              <a:lnSpc>
                <a:spcPct val="104000"/>
              </a:lnSpc>
              <a:spcBef>
                <a:spcPts val="5"/>
              </a:spcBef>
            </a:pPr>
            <a:r>
              <a:rPr lang="en-US" sz="2100" dirty="0">
                <a:solidFill>
                  <a:srgbClr val="000000"/>
                </a:solidFill>
                <a:latin typeface="Arial"/>
                <a:ea typeface="Calibri"/>
                <a:cs typeface="Arial"/>
              </a:rPr>
              <a:t>Grave 1358 contained the remains of a woman and her possessions. Forensic techniques were used to reconstruct her appearance.</a:t>
            </a:r>
            <a:endParaRPr lang="en-GB" dirty="0"/>
          </a:p>
          <a:p>
            <a:endParaRPr lang="en-GB" dirty="0">
              <a:solidFill>
                <a:srgbClr val="000000"/>
              </a:solidFill>
              <a:latin typeface="Calibri"/>
              <a:ea typeface="Calibri"/>
              <a:cs typeface="Calibri"/>
            </a:endParaRPr>
          </a:p>
        </p:txBody>
      </p:sp>
      <p:pic>
        <p:nvPicPr>
          <p:cNvPr id="8" name="Picture 7" descr="A drawing of a house&#10;&#10;Description automatically generated">
            <a:extLst>
              <a:ext uri="{FF2B5EF4-FFF2-40B4-BE49-F238E27FC236}">
                <a16:creationId xmlns:a16="http://schemas.microsoft.com/office/drawing/2014/main" id="{9CB900AE-C9BF-DAAC-7D51-FACBA0402E2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6000"/>
                    </a14:imgEffect>
                  </a14:imgLayer>
                </a14:imgProps>
              </a:ext>
            </a:extLst>
          </a:blip>
          <a:stretch>
            <a:fillRect/>
          </a:stretch>
        </p:blipFill>
        <p:spPr>
          <a:xfrm>
            <a:off x="5373316" y="181651"/>
            <a:ext cx="1304082" cy="890946"/>
          </a:xfrm>
          <a:prstGeom prst="rect">
            <a:avLst/>
          </a:prstGeom>
        </p:spPr>
      </p:pic>
    </p:spTree>
    <p:extLst>
      <p:ext uri="{BB962C8B-B14F-4D97-AF65-F5344CB8AC3E}">
        <p14:creationId xmlns:p14="http://schemas.microsoft.com/office/powerpoint/2010/main" val="172900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descr="A diagram of a skeleton&#10;&#10;Description automatically generated">
            <a:extLst>
              <a:ext uri="{FF2B5EF4-FFF2-40B4-BE49-F238E27FC236}">
                <a16:creationId xmlns:a16="http://schemas.microsoft.com/office/drawing/2014/main" id="{BE995EF3-7583-641B-3E2F-4C299FCE208A}"/>
              </a:ext>
            </a:extLst>
          </p:cNvPr>
          <p:cNvPicPr>
            <a:picLocks noChangeAspect="1"/>
          </p:cNvPicPr>
          <p:nvPr/>
        </p:nvPicPr>
        <p:blipFill>
          <a:blip r:embed="rId2"/>
          <a:srcRect l="-112" t="5803" r="287" b="-294"/>
          <a:stretch/>
        </p:blipFill>
        <p:spPr>
          <a:xfrm>
            <a:off x="420026" y="1770331"/>
            <a:ext cx="5825482" cy="8019156"/>
          </a:xfrm>
          <a:prstGeom prst="rect">
            <a:avLst/>
          </a:prstGeom>
        </p:spPr>
      </p:pic>
      <p:sp>
        <p:nvSpPr>
          <p:cNvPr id="11" name="object 11"/>
          <p:cNvSpPr txBox="1">
            <a:spLocks noGrp="1"/>
          </p:cNvSpPr>
          <p:nvPr>
            <p:ph type="title"/>
          </p:nvPr>
        </p:nvSpPr>
        <p:spPr>
          <a:xfrm>
            <a:off x="241977" y="390548"/>
            <a:ext cx="4262910" cy="333398"/>
          </a:xfrm>
          <a:prstGeom prst="rect">
            <a:avLst/>
          </a:prstGeom>
        </p:spPr>
        <p:txBody>
          <a:bodyPr vert="horz" wrap="square" lIns="0" tIns="12102" rIns="0" bIns="0" rtlCol="0" anchor="t">
            <a:spAutoFit/>
          </a:bodyPr>
          <a:lstStyle/>
          <a:p>
            <a:pPr marL="11430">
              <a:spcBef>
                <a:spcPts val="95"/>
              </a:spcBef>
            </a:pPr>
            <a:r>
              <a:rPr lang="en-US" sz="2050" dirty="0"/>
              <a:t>The </a:t>
            </a:r>
            <a:r>
              <a:rPr lang="en-US" sz="2050" dirty="0" err="1"/>
              <a:t>Alwalton</a:t>
            </a:r>
            <a:r>
              <a:rPr lang="en-US" sz="2050" dirty="0"/>
              <a:t> Woman</a:t>
            </a:r>
            <a:endParaRPr lang="en-US" dirty="0"/>
          </a:p>
        </p:txBody>
      </p:sp>
      <p:sp>
        <p:nvSpPr>
          <p:cNvPr id="20" name="object 20"/>
          <p:cNvSpPr txBox="1"/>
          <p:nvPr/>
        </p:nvSpPr>
        <p:spPr>
          <a:xfrm>
            <a:off x="804832" y="9562028"/>
            <a:ext cx="5266829" cy="172324"/>
          </a:xfrm>
          <a:prstGeom prst="rect">
            <a:avLst/>
          </a:prstGeom>
        </p:spPr>
        <p:txBody>
          <a:bodyPr vert="horz" wrap="square" lIns="0" tIns="11526" rIns="0" bIns="0" rtlCol="0">
            <a:spAutoFit/>
          </a:bodyPr>
          <a:lstStyle/>
          <a:p>
            <a:pPr marL="11527">
              <a:lnSpc>
                <a:spcPct val="100000"/>
              </a:lnSpc>
              <a:spcBef>
                <a:spcPts val="91"/>
              </a:spcBef>
            </a:pPr>
            <a:r>
              <a:rPr sz="1044" dirty="0">
                <a:latin typeface="Arial"/>
                <a:cs typeface="Arial"/>
              </a:rPr>
              <a:t>With</a:t>
            </a:r>
            <a:r>
              <a:rPr sz="1044" spc="50" dirty="0">
                <a:latin typeface="Arial"/>
                <a:cs typeface="Arial"/>
              </a:rPr>
              <a:t> </a:t>
            </a:r>
            <a:r>
              <a:rPr sz="1044" dirty="0">
                <a:latin typeface="Arial"/>
                <a:cs typeface="Arial"/>
              </a:rPr>
              <a:t>thanks</a:t>
            </a:r>
            <a:r>
              <a:rPr sz="1044" spc="109" dirty="0">
                <a:latin typeface="Arial"/>
                <a:cs typeface="Arial"/>
              </a:rPr>
              <a:t> </a:t>
            </a:r>
            <a:r>
              <a:rPr sz="1044" dirty="0">
                <a:latin typeface="Arial"/>
                <a:cs typeface="Arial"/>
              </a:rPr>
              <a:t>to</a:t>
            </a:r>
            <a:r>
              <a:rPr sz="1044" spc="68" dirty="0">
                <a:latin typeface="Arial"/>
                <a:cs typeface="Arial"/>
              </a:rPr>
              <a:t> </a:t>
            </a:r>
            <a:r>
              <a:rPr sz="1044" dirty="0">
                <a:latin typeface="Arial"/>
                <a:cs typeface="Arial"/>
              </a:rPr>
              <a:t>BBC</a:t>
            </a:r>
            <a:r>
              <a:rPr sz="1044" spc="82" dirty="0">
                <a:latin typeface="Arial"/>
                <a:cs typeface="Arial"/>
              </a:rPr>
              <a:t> </a:t>
            </a:r>
            <a:r>
              <a:rPr sz="1044" dirty="0">
                <a:latin typeface="Arial"/>
                <a:cs typeface="Arial"/>
              </a:rPr>
              <a:t>TV</a:t>
            </a:r>
            <a:r>
              <a:rPr sz="1044" spc="86" dirty="0">
                <a:latin typeface="Arial"/>
                <a:cs typeface="Arial"/>
              </a:rPr>
              <a:t> </a:t>
            </a:r>
            <a:r>
              <a:rPr sz="1044" dirty="0">
                <a:latin typeface="Arial"/>
                <a:cs typeface="Arial"/>
              </a:rPr>
              <a:t>and</a:t>
            </a:r>
            <a:r>
              <a:rPr sz="1044" spc="103" dirty="0">
                <a:latin typeface="Arial"/>
                <a:cs typeface="Arial"/>
              </a:rPr>
              <a:t> </a:t>
            </a:r>
            <a:r>
              <a:rPr sz="1044" dirty="0">
                <a:latin typeface="Arial"/>
                <a:cs typeface="Arial"/>
              </a:rPr>
              <a:t>J.Brayne,</a:t>
            </a:r>
            <a:r>
              <a:rPr sz="1044" spc="195" dirty="0">
                <a:latin typeface="Arial"/>
                <a:cs typeface="Arial"/>
              </a:rPr>
              <a:t> </a:t>
            </a:r>
            <a:r>
              <a:rPr sz="1044" dirty="0">
                <a:latin typeface="Arial"/>
                <a:cs typeface="Arial"/>
              </a:rPr>
              <a:t>Kincelm</a:t>
            </a:r>
            <a:r>
              <a:rPr sz="1044" spc="168" dirty="0">
                <a:latin typeface="Arial"/>
                <a:cs typeface="Arial"/>
              </a:rPr>
              <a:t> </a:t>
            </a:r>
            <a:r>
              <a:rPr sz="1044" dirty="0">
                <a:latin typeface="Arial"/>
                <a:cs typeface="Arial"/>
              </a:rPr>
              <a:t>and</a:t>
            </a:r>
            <a:r>
              <a:rPr sz="1044" spc="82" dirty="0">
                <a:latin typeface="Arial"/>
                <a:cs typeface="Arial"/>
              </a:rPr>
              <a:t> </a:t>
            </a:r>
            <a:r>
              <a:rPr sz="1044" dirty="0">
                <a:latin typeface="Arial"/>
                <a:cs typeface="Arial"/>
              </a:rPr>
              <a:t>Hertfordshire</a:t>
            </a:r>
            <a:r>
              <a:rPr sz="1044" spc="172" dirty="0">
                <a:latin typeface="Arial"/>
                <a:cs typeface="Arial"/>
              </a:rPr>
              <a:t> </a:t>
            </a:r>
            <a:r>
              <a:rPr sz="1044" dirty="0">
                <a:latin typeface="Arial"/>
                <a:cs typeface="Arial"/>
              </a:rPr>
              <a:t>Archaeological</a:t>
            </a:r>
            <a:r>
              <a:rPr sz="1044" spc="-36" dirty="0">
                <a:latin typeface="Arial"/>
                <a:cs typeface="Arial"/>
              </a:rPr>
              <a:t> </a:t>
            </a:r>
            <a:r>
              <a:rPr sz="1044" spc="-9" dirty="0">
                <a:latin typeface="Arial"/>
                <a:cs typeface="Arial"/>
              </a:rPr>
              <a:t>Trust.</a:t>
            </a:r>
            <a:endParaRPr sz="1044">
              <a:latin typeface="Arial"/>
              <a:cs typeface="Arial"/>
            </a:endParaRPr>
          </a:p>
        </p:txBody>
      </p:sp>
      <p:sp>
        <p:nvSpPr>
          <p:cNvPr id="23" name="Text Placeholder 2">
            <a:extLst>
              <a:ext uri="{FF2B5EF4-FFF2-40B4-BE49-F238E27FC236}">
                <a16:creationId xmlns:a16="http://schemas.microsoft.com/office/drawing/2014/main" id="{D4D32B9C-F249-9238-3F84-A60C409B2446}"/>
              </a:ext>
            </a:extLst>
          </p:cNvPr>
          <p:cNvSpPr>
            <a:spLocks noGrp="1"/>
          </p:cNvSpPr>
          <p:nvPr>
            <p:ph type="body" idx="1"/>
          </p:nvPr>
        </p:nvSpPr>
        <p:spPr>
          <a:xfrm>
            <a:off x="248464" y="1236361"/>
            <a:ext cx="6177387" cy="749949"/>
          </a:xfrm>
        </p:spPr>
        <p:txBody>
          <a:bodyPr wrap="square" lIns="0" tIns="0" rIns="0" bIns="0" anchor="t">
            <a:spAutoFit/>
          </a:bodyPr>
          <a:lstStyle/>
          <a:p>
            <a:pPr marL="15875" marR="4445" indent="1905">
              <a:lnSpc>
                <a:spcPct val="103299"/>
              </a:lnSpc>
              <a:spcBef>
                <a:spcPts val="14"/>
              </a:spcBef>
            </a:pPr>
            <a:r>
              <a:rPr lang="en-US" sz="1600" dirty="0">
                <a:solidFill>
                  <a:srgbClr val="000000"/>
                </a:solidFill>
                <a:latin typeface="Arial"/>
                <a:ea typeface="Calibri"/>
                <a:cs typeface="Arial"/>
              </a:rPr>
              <a:t>This is a </a:t>
            </a:r>
            <a:r>
              <a:rPr lang="en-US" sz="1600">
                <a:solidFill>
                  <a:srgbClr val="000000"/>
                </a:solidFill>
                <a:latin typeface="Arial"/>
                <a:ea typeface="Calibri"/>
                <a:cs typeface="Arial"/>
              </a:rPr>
              <a:t>drawing an archaeologist has made of the Alwalton Woman's grave</a:t>
            </a:r>
            <a:r>
              <a:rPr lang="en-US" sz="1600" dirty="0">
                <a:solidFill>
                  <a:srgbClr val="000000"/>
                </a:solidFill>
                <a:latin typeface="Arial"/>
                <a:ea typeface="Calibri"/>
                <a:cs typeface="Arial"/>
              </a:rPr>
              <a:t>. It means we can see exactly how the objects and skeleton were found before they were dug up. </a:t>
            </a:r>
            <a:endParaRPr lang="en-US" sz="1600"/>
          </a:p>
        </p:txBody>
      </p:sp>
      <p:pic>
        <p:nvPicPr>
          <p:cNvPr id="25" name="Picture 24" descr="A drawing of a building&#10;&#10;Description automatically generated">
            <a:extLst>
              <a:ext uri="{FF2B5EF4-FFF2-40B4-BE49-F238E27FC236}">
                <a16:creationId xmlns:a16="http://schemas.microsoft.com/office/drawing/2014/main" id="{E4E6D63E-4E84-096F-8926-B21A3200393B}"/>
              </a:ext>
            </a:extLst>
          </p:cNvPr>
          <p:cNvPicPr>
            <a:picLocks noChangeAspect="1"/>
          </p:cNvPicPr>
          <p:nvPr/>
        </p:nvPicPr>
        <p:blipFill>
          <a:blip r:embed="rId3"/>
          <a:stretch>
            <a:fillRect/>
          </a:stretch>
        </p:blipFill>
        <p:spPr>
          <a:xfrm>
            <a:off x="5227825" y="193242"/>
            <a:ext cx="1373999" cy="8595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09F9-EFF9-F909-DB76-7B1B76A7C592}"/>
              </a:ext>
            </a:extLst>
          </p:cNvPr>
          <p:cNvSpPr>
            <a:spLocks noGrp="1"/>
          </p:cNvSpPr>
          <p:nvPr>
            <p:ph type="title"/>
          </p:nvPr>
        </p:nvSpPr>
        <p:spPr>
          <a:xfrm>
            <a:off x="291922" y="292866"/>
            <a:ext cx="4262910" cy="321178"/>
          </a:xfrm>
        </p:spPr>
        <p:txBody>
          <a:bodyPr wrap="square" lIns="0" tIns="0" rIns="0" bIns="0" anchor="t">
            <a:spAutoFit/>
          </a:bodyPr>
          <a:lstStyle/>
          <a:p>
            <a:r>
              <a:rPr lang="en-GB" sz="2050"/>
              <a:t>The Alwalton Woman</a:t>
            </a:r>
            <a:endParaRPr lang="en-GB"/>
          </a:p>
        </p:txBody>
      </p:sp>
      <p:pic>
        <p:nvPicPr>
          <p:cNvPr id="4" name="Picture 3" descr="A drawing of a person wearing a long dress&#10;&#10;Description automatically generated">
            <a:extLst>
              <a:ext uri="{FF2B5EF4-FFF2-40B4-BE49-F238E27FC236}">
                <a16:creationId xmlns:a16="http://schemas.microsoft.com/office/drawing/2014/main" id="{EE46C212-D41C-9B3D-83F0-452860DC9EFA}"/>
              </a:ext>
            </a:extLst>
          </p:cNvPr>
          <p:cNvPicPr>
            <a:picLocks noChangeAspect="1"/>
          </p:cNvPicPr>
          <p:nvPr/>
        </p:nvPicPr>
        <p:blipFill>
          <a:blip r:embed="rId2"/>
          <a:srcRect l="8999" r="8999"/>
          <a:stretch/>
        </p:blipFill>
        <p:spPr>
          <a:xfrm>
            <a:off x="1535135" y="2678981"/>
            <a:ext cx="4178906" cy="7228108"/>
          </a:xfrm>
          <a:prstGeom prst="rect">
            <a:avLst/>
          </a:prstGeom>
        </p:spPr>
      </p:pic>
      <p:sp>
        <p:nvSpPr>
          <p:cNvPr id="6" name="Text Placeholder 2">
            <a:extLst>
              <a:ext uri="{FF2B5EF4-FFF2-40B4-BE49-F238E27FC236}">
                <a16:creationId xmlns:a16="http://schemas.microsoft.com/office/drawing/2014/main" id="{259FB246-9B84-84BA-96AE-A06EE488EFA0}"/>
              </a:ext>
            </a:extLst>
          </p:cNvPr>
          <p:cNvSpPr>
            <a:spLocks noGrp="1"/>
          </p:cNvSpPr>
          <p:nvPr>
            <p:ph type="body" idx="1"/>
          </p:nvPr>
        </p:nvSpPr>
        <p:spPr>
          <a:xfrm>
            <a:off x="248464" y="1063394"/>
            <a:ext cx="6177387" cy="4546309"/>
          </a:xfrm>
        </p:spPr>
        <p:txBody>
          <a:bodyPr wrap="square" lIns="0" tIns="0" rIns="0" bIns="0" anchor="t">
            <a:spAutoFit/>
          </a:bodyPr>
          <a:lstStyle/>
          <a:p>
            <a:pPr marL="15875" marR="4445" indent="1905">
              <a:lnSpc>
                <a:spcPct val="103299"/>
              </a:lnSpc>
              <a:spcBef>
                <a:spcPts val="14"/>
              </a:spcBef>
            </a:pPr>
            <a:r>
              <a:rPr lang="en-US" sz="1600" dirty="0">
                <a:solidFill>
                  <a:srgbClr val="000000"/>
                </a:solidFill>
                <a:latin typeface="Arial"/>
                <a:ea typeface="Calibri"/>
                <a:cs typeface="Arial"/>
              </a:rPr>
              <a:t>This is our idea of what the </a:t>
            </a:r>
            <a:r>
              <a:rPr lang="en-US" sz="1600" dirty="0" err="1">
                <a:solidFill>
                  <a:srgbClr val="000000"/>
                </a:solidFill>
                <a:latin typeface="Arial"/>
                <a:ea typeface="Calibri"/>
                <a:cs typeface="Arial"/>
              </a:rPr>
              <a:t>Alwalton</a:t>
            </a:r>
            <a:r>
              <a:rPr lang="en-US" sz="1600" dirty="0">
                <a:solidFill>
                  <a:srgbClr val="000000"/>
                </a:solidFill>
                <a:latin typeface="Arial"/>
                <a:ea typeface="Calibri"/>
                <a:cs typeface="Arial"/>
              </a:rPr>
              <a:t> Woman might have worn. </a:t>
            </a:r>
          </a:p>
          <a:p>
            <a:pPr marL="15875" marR="4445" indent="1905">
              <a:lnSpc>
                <a:spcPct val="103299"/>
              </a:lnSpc>
              <a:spcBef>
                <a:spcPts val="14"/>
              </a:spcBef>
            </a:pPr>
            <a:endParaRPr lang="en-US" sz="1600" dirty="0">
              <a:latin typeface="Arial"/>
              <a:ea typeface="Calibri"/>
              <a:cs typeface="Arial"/>
            </a:endParaRPr>
          </a:p>
          <a:p>
            <a:pPr marL="15875" marR="4445" indent="1905">
              <a:lnSpc>
                <a:spcPct val="103299"/>
              </a:lnSpc>
              <a:spcBef>
                <a:spcPts val="14"/>
              </a:spcBef>
            </a:pPr>
            <a:r>
              <a:rPr lang="en-US" sz="1600" dirty="0">
                <a:latin typeface="Arial"/>
                <a:ea typeface="Calibri"/>
                <a:cs typeface="Arial"/>
              </a:rPr>
              <a:t>We have given you a list of her possessions, the objects that were found in her grave. Archaeologists call these grave goods. Can you draw them on and label the diagram with her possessions? We have labelled one for you. Why do you think she needed these items?</a:t>
            </a:r>
          </a:p>
          <a:p>
            <a:pPr marL="15875" marR="4445" indent="1905">
              <a:lnSpc>
                <a:spcPct val="103299"/>
              </a:lnSpc>
              <a:spcBef>
                <a:spcPts val="14"/>
              </a:spcBef>
            </a:pPr>
            <a:endParaRPr lang="en-US" sz="1600" dirty="0">
              <a:latin typeface="Arial"/>
              <a:ea typeface="Calibri"/>
              <a:cs typeface="Arial"/>
            </a:endParaRPr>
          </a:p>
          <a:p>
            <a:pPr marL="15875" marR="4445" indent="1905">
              <a:lnSpc>
                <a:spcPct val="103299"/>
              </a:lnSpc>
              <a:spcBef>
                <a:spcPts val="14"/>
              </a:spcBef>
            </a:pPr>
            <a:r>
              <a:rPr lang="en-US" sz="1400" dirty="0">
                <a:latin typeface="Arial"/>
                <a:ea typeface="Calibri"/>
                <a:cs typeface="Arial"/>
              </a:rPr>
              <a:t>Sleeve clasp</a:t>
            </a:r>
            <a:br>
              <a:rPr lang="en-US" sz="1400" dirty="0">
                <a:latin typeface="Arial"/>
                <a:ea typeface="Calibri"/>
                <a:cs typeface="Arial"/>
              </a:rPr>
            </a:br>
            <a:r>
              <a:rPr lang="en-US" sz="1400" dirty="0">
                <a:solidFill>
                  <a:srgbClr val="000000"/>
                </a:solidFill>
                <a:latin typeface="Arial"/>
                <a:ea typeface="Calibri"/>
                <a:cs typeface="Arial"/>
              </a:rPr>
              <a:t>2 disc brooches</a:t>
            </a:r>
            <a:br>
              <a:rPr lang="en-US" sz="1400" dirty="0"/>
            </a:br>
            <a:r>
              <a:rPr lang="en-US" sz="1400" dirty="0">
                <a:solidFill>
                  <a:srgbClr val="000000"/>
                </a:solidFill>
                <a:latin typeface="Arial"/>
                <a:ea typeface="Calibri"/>
                <a:cs typeface="Arial"/>
              </a:rPr>
              <a:t>Bag hoop</a:t>
            </a:r>
            <a:br>
              <a:rPr lang="en-US" sz="1400" dirty="0">
                <a:latin typeface="Arial"/>
                <a:ea typeface="Calibri"/>
                <a:cs typeface="Arial"/>
              </a:rPr>
            </a:br>
            <a:r>
              <a:rPr lang="en-US" sz="1400" dirty="0">
                <a:solidFill>
                  <a:srgbClr val="000000"/>
                </a:solidFill>
                <a:latin typeface="Arial"/>
                <a:ea typeface="Calibri"/>
                <a:cs typeface="Arial"/>
              </a:rPr>
              <a:t>Girdle hanger</a:t>
            </a:r>
          </a:p>
          <a:p>
            <a:pPr marL="15875" marR="4445" indent="1905">
              <a:lnSpc>
                <a:spcPct val="103299"/>
              </a:lnSpc>
              <a:spcBef>
                <a:spcPts val="14"/>
              </a:spcBef>
            </a:pPr>
            <a:r>
              <a:rPr lang="en-US" sz="1400" dirty="0">
                <a:latin typeface="Arial"/>
                <a:ea typeface="Calibri"/>
                <a:cs typeface="Arial"/>
              </a:rPr>
              <a:t>Long pin</a:t>
            </a:r>
          </a:p>
          <a:p>
            <a:pPr marL="15875" marR="4445" indent="1905">
              <a:lnSpc>
                <a:spcPct val="103299"/>
              </a:lnSpc>
              <a:spcBef>
                <a:spcPts val="14"/>
              </a:spcBef>
            </a:pPr>
            <a:r>
              <a:rPr lang="en-US" sz="1400" dirty="0">
                <a:latin typeface="Arial"/>
                <a:ea typeface="Calibri"/>
                <a:cs typeface="Arial"/>
              </a:rPr>
              <a:t>Latch lifter</a:t>
            </a:r>
          </a:p>
          <a:p>
            <a:pPr marL="15875" marR="4445" indent="1905">
              <a:lnSpc>
                <a:spcPct val="103299"/>
              </a:lnSpc>
              <a:spcBef>
                <a:spcPts val="14"/>
              </a:spcBef>
            </a:pPr>
            <a:r>
              <a:rPr lang="en-US" sz="1400" dirty="0">
                <a:latin typeface="Arial"/>
                <a:ea typeface="Calibri"/>
                <a:cs typeface="Arial"/>
              </a:rPr>
              <a:t>Knife blade</a:t>
            </a:r>
          </a:p>
          <a:p>
            <a:pPr marL="15875" marR="4445" indent="1905">
              <a:lnSpc>
                <a:spcPct val="103299"/>
              </a:lnSpc>
              <a:spcBef>
                <a:spcPts val="14"/>
              </a:spcBef>
            </a:pPr>
            <a:r>
              <a:rPr lang="en-US" sz="1400" dirty="0">
                <a:latin typeface="Arial"/>
                <a:ea typeface="Calibri"/>
                <a:cs typeface="Arial"/>
              </a:rPr>
              <a:t>Beads</a:t>
            </a:r>
          </a:p>
          <a:p>
            <a:pPr marL="15875" marR="4445" indent="1905">
              <a:lnSpc>
                <a:spcPct val="103299"/>
              </a:lnSpc>
              <a:spcBef>
                <a:spcPts val="14"/>
              </a:spcBef>
            </a:pPr>
            <a:r>
              <a:rPr lang="en-US" sz="1400" dirty="0">
                <a:latin typeface="Arial"/>
                <a:ea typeface="Calibri"/>
                <a:cs typeface="Arial"/>
              </a:rPr>
              <a:t>Buckle</a:t>
            </a:r>
          </a:p>
          <a:p>
            <a:pPr marL="15875" marR="4445" indent="1905">
              <a:lnSpc>
                <a:spcPct val="103299"/>
              </a:lnSpc>
              <a:spcBef>
                <a:spcPts val="14"/>
              </a:spcBef>
            </a:pPr>
            <a:r>
              <a:rPr lang="en-US" sz="1400" dirty="0">
                <a:latin typeface="Arial"/>
                <a:ea typeface="Calibri"/>
                <a:cs typeface="Arial"/>
              </a:rPr>
              <a:t>Bronze ring</a:t>
            </a:r>
          </a:p>
          <a:p>
            <a:pPr marL="15875" marR="4445" indent="1905">
              <a:lnSpc>
                <a:spcPct val="103299"/>
              </a:lnSpc>
              <a:spcBef>
                <a:spcPts val="14"/>
              </a:spcBef>
            </a:pPr>
            <a:endParaRPr lang="en-US" dirty="0">
              <a:latin typeface="Arial"/>
              <a:ea typeface="Calibri"/>
              <a:cs typeface="Arial"/>
            </a:endParaRPr>
          </a:p>
          <a:p>
            <a:pPr marL="15875" marR="4445" indent="1905">
              <a:lnSpc>
                <a:spcPct val="103299"/>
              </a:lnSpc>
              <a:spcBef>
                <a:spcPts val="14"/>
              </a:spcBef>
            </a:pPr>
            <a:endParaRPr lang="en-US" dirty="0">
              <a:latin typeface="Arial"/>
              <a:ea typeface="Calibri"/>
              <a:cs typeface="Arial"/>
            </a:endParaRPr>
          </a:p>
        </p:txBody>
      </p:sp>
      <p:pic>
        <p:nvPicPr>
          <p:cNvPr id="7" name="Picture 6" descr="A drawing of a building&#10;&#10;Description automatically generated">
            <a:extLst>
              <a:ext uri="{FF2B5EF4-FFF2-40B4-BE49-F238E27FC236}">
                <a16:creationId xmlns:a16="http://schemas.microsoft.com/office/drawing/2014/main" id="{E542543E-A73A-8BF9-9469-10695DF4C9CE}"/>
              </a:ext>
            </a:extLst>
          </p:cNvPr>
          <p:cNvPicPr>
            <a:picLocks noChangeAspect="1"/>
          </p:cNvPicPr>
          <p:nvPr/>
        </p:nvPicPr>
        <p:blipFill>
          <a:blip r:embed="rId3"/>
          <a:stretch>
            <a:fillRect/>
          </a:stretch>
        </p:blipFill>
        <p:spPr>
          <a:xfrm>
            <a:off x="5227825" y="193242"/>
            <a:ext cx="1373999" cy="859555"/>
          </a:xfrm>
          <a:prstGeom prst="rect">
            <a:avLst/>
          </a:prstGeom>
        </p:spPr>
      </p:pic>
    </p:spTree>
    <p:extLst>
      <p:ext uri="{BB962C8B-B14F-4D97-AF65-F5344CB8AC3E}">
        <p14:creationId xmlns:p14="http://schemas.microsoft.com/office/powerpoint/2010/main" val="1801983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niqueSourceRef xmlns="8d9f4f36-b23a-42fa-8075-f78eb3bc796a" xsi:nil="true"/>
    <lcf76f155ced4ddcb4097134ff3c332f xmlns="8d9f4f36-b23a-42fa-8075-f78eb3bc796a">
      <Terms xmlns="http://schemas.microsoft.com/office/infopath/2007/PartnerControls"/>
    </lcf76f155ced4ddcb4097134ff3c332f>
    <FileHash xmlns="8d9f4f36-b23a-42fa-8075-f78eb3bc796a" xsi:nil="true"/>
    <CloudMigratorOriginId xmlns="8d9f4f36-b23a-42fa-8075-f78eb3bc796a" xsi:nil="true"/>
    <TaxCatchAll xmlns="5ffa3267-5fff-4182-9ad2-278c04b22108" xsi:nil="true"/>
    <CloudMigratorVersion xmlns="8d9f4f36-b23a-42fa-8075-f78eb3bc79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B7438CE9634545B811604A903403CF" ma:contentTypeVersion="19" ma:contentTypeDescription="Create a new document." ma:contentTypeScope="" ma:versionID="6fd04ae7f973d475bee205bb199e1a6d">
  <xsd:schema xmlns:xsd="http://www.w3.org/2001/XMLSchema" xmlns:xs="http://www.w3.org/2001/XMLSchema" xmlns:p="http://schemas.microsoft.com/office/2006/metadata/properties" xmlns:ns2="8d9f4f36-b23a-42fa-8075-f78eb3bc796a" xmlns:ns3="5ffa3267-5fff-4182-9ad2-278c04b22108" targetNamespace="http://schemas.microsoft.com/office/2006/metadata/properties" ma:root="true" ma:fieldsID="d415d71f7302a900b916de251ba04e6e" ns2:_="" ns3:_="">
    <xsd:import namespace="8d9f4f36-b23a-42fa-8075-f78eb3bc796a"/>
    <xsd:import namespace="5ffa3267-5fff-4182-9ad2-278c04b22108"/>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f4f36-b23a-42fa-8075-f78eb3bc796a"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36808d4-99a7-462a-aa61-e519e9df6d6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fa3267-5fff-4182-9ad2-278c04b221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809a9b4-967f-43de-8a60-f1359be6c0d5}" ma:internalName="TaxCatchAll" ma:showField="CatchAllData" ma:web="5ffa3267-5fff-4182-9ad2-278c04b221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C62648-82A0-4943-8894-72A29F1428D1}">
  <ds:schemaRefs>
    <ds:schemaRef ds:uri="http://schemas.microsoft.com/sharepoint/v3/contenttype/forms"/>
  </ds:schemaRefs>
</ds:datastoreItem>
</file>

<file path=customXml/itemProps2.xml><?xml version="1.0" encoding="utf-8"?>
<ds:datastoreItem xmlns:ds="http://schemas.openxmlformats.org/officeDocument/2006/customXml" ds:itemID="{E013C480-C0AD-4AE5-8C8E-CA81D9AD942B}">
  <ds:schemaRefs>
    <ds:schemaRef ds:uri="http://schemas.microsoft.com/office/2006/metadata/properties"/>
    <ds:schemaRef ds:uri="http://schemas.microsoft.com/office/infopath/2007/PartnerControls"/>
    <ds:schemaRef ds:uri="8d9f4f36-b23a-42fa-8075-f78eb3bc796a"/>
    <ds:schemaRef ds:uri="5ffa3267-5fff-4182-9ad2-278c04b22108"/>
  </ds:schemaRefs>
</ds:datastoreItem>
</file>

<file path=customXml/itemProps3.xml><?xml version="1.0" encoding="utf-8"?>
<ds:datastoreItem xmlns:ds="http://schemas.openxmlformats.org/officeDocument/2006/customXml" ds:itemID="{5686DFCC-58F8-4628-8E98-C030851ACA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9f4f36-b23a-42fa-8075-f78eb3bc796a"/>
    <ds:schemaRef ds:uri="5ffa3267-5fff-4182-9ad2-278c04b22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A4 Paper (210x297 mm)</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Alwalton Anglo-Saxon Cemetery</vt:lpstr>
      <vt:lpstr>The Alwalton Woman</vt:lpstr>
      <vt:lpstr>The Alwalton Woman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Alwalton Anglo-Saxon Cemetery</dc:title>
  <cp:revision>204</cp:revision>
  <dcterms:created xsi:type="dcterms:W3CDTF">2024-09-03T10:00:37Z</dcterms:created>
  <dcterms:modified xsi:type="dcterms:W3CDTF">2024-09-25T11:04:04Z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2024-06-12T00:00:00Z</vt:filetime>
  </property>
  <property fmtid="{D5CDD505-2E9C-101B-9397-08002B2CF9AE}" pid="3" name="Creator">
    <vt:lpwstr>RICOH IM C3000</vt:lpwstr>
  </property>
  <property fmtid="{D5CDD505-2E9C-101B-9397-08002B2CF9AE}" pid="4" name="LastSaved">
    <vt:filetime>2024-09-03T00:00:00Z</vt:filetime>
  </property>
  <property fmtid="{D5CDD505-2E9C-101B-9397-08002B2CF9AE}" pid="5" name="Producer">
    <vt:lpwstr>RICOH IM C3000</vt:lpwstr>
  </property>
  <property fmtid="{D5CDD505-2E9C-101B-9397-08002B2CF9AE}" pid="6" name="ContentTypeId">
    <vt:lpwstr>0x0101008EB7438CE9634545B811604A903403CF</vt:lpwstr>
  </property>
  <property fmtid="{D5CDD505-2E9C-101B-9397-08002B2CF9AE}" pid="7" name="MediaServiceImageTags">
    <vt:lpwstr/>
  </property>
</Properties>
</file>